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578"/>
  </p:normalViewPr>
  <p:slideViewPr>
    <p:cSldViewPr snapToGrid="0" snapToObjects="1">
      <p:cViewPr varScale="1">
        <p:scale>
          <a:sx n="106" d="100"/>
          <a:sy n="106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53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008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5740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875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36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2554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5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082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47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037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AAE12D-9B90-AD46-B958-9A6988865895}" type="datetimeFigureOut">
              <a:rPr kumimoji="1" lang="zh-TW" altLang="en-US" smtClean="0"/>
              <a:t>2021/6/15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896C46-9B1A-064F-AEA9-688E6F5A60BB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6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b="1" dirty="0" smtClean="0">
                <a:latin typeface="Hannotate TC" charset="-120"/>
                <a:ea typeface="Hannotate TC" charset="-120"/>
                <a:cs typeface="Hannotate TC" charset="-120"/>
              </a:rPr>
              <a:t>自然作業簿第</a:t>
            </a:r>
            <a:r>
              <a:rPr kumimoji="1" lang="en-US" altLang="zh-TW" b="1" dirty="0" smtClean="0">
                <a:latin typeface="Hannotate TC" charset="-120"/>
                <a:ea typeface="Hannotate TC" charset="-120"/>
                <a:cs typeface="Hannotate TC" charset="-120"/>
              </a:rPr>
              <a:t>17</a:t>
            </a:r>
            <a:r>
              <a:rPr kumimoji="1" lang="zh-TW" altLang="en-US" b="1" dirty="0" smtClean="0">
                <a:latin typeface="Hannotate TC" charset="-120"/>
                <a:ea typeface="Hannotate TC" charset="-120"/>
                <a:cs typeface="Hannotate TC" charset="-120"/>
              </a:rPr>
              <a:t>回</a:t>
            </a:r>
            <a:endParaRPr kumimoji="1" lang="zh-TW" altLang="en-US" b="1" dirty="0">
              <a:latin typeface="Hannotate TC" charset="-120"/>
              <a:ea typeface="Hannotate TC" charset="-120"/>
              <a:cs typeface="Hannotate TC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zh-TW" dirty="0" smtClean="0"/>
          </a:p>
          <a:p>
            <a:pPr algn="r"/>
            <a:r>
              <a:rPr kumimoji="1" lang="zh-TW" altLang="en-US" sz="3600" dirty="0" smtClean="0">
                <a:solidFill>
                  <a:schemeClr val="tx1"/>
                </a:solidFill>
                <a:latin typeface="Hannotate TC" charset="-120"/>
                <a:ea typeface="Hannotate TC" charset="-120"/>
                <a:cs typeface="Hannotate TC" charset="-120"/>
              </a:rPr>
              <a:t>請拿紅筆批改，藍筆訂正</a:t>
            </a:r>
            <a:endParaRPr kumimoji="1" lang="zh-TW" altLang="en-US" sz="3600" dirty="0">
              <a:solidFill>
                <a:schemeClr val="tx1"/>
              </a:solidFill>
              <a:latin typeface="Hannotate TC" charset="-120"/>
              <a:ea typeface="Hannotate TC" charset="-120"/>
              <a:cs typeface="Hannotate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34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63" y="0"/>
            <a:ext cx="9156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7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26" y="0"/>
            <a:ext cx="891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5" y="0"/>
            <a:ext cx="8578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5265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14</Words>
  <Application>Microsoft Macintosh PowerPoint</Application>
  <PresentationFormat>寬螢幕</PresentationFormat>
  <Paragraphs>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Hannotate TC</vt:lpstr>
      <vt:lpstr>新細明體</vt:lpstr>
      <vt:lpstr>回顧</vt:lpstr>
      <vt:lpstr>自然作業簿第17回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自然作業簿第17回</dc:title>
  <dc:creator>Microsoft Office 使用者</dc:creator>
  <cp:lastModifiedBy>Microsoft Office 使用者</cp:lastModifiedBy>
  <cp:revision>3</cp:revision>
  <dcterms:created xsi:type="dcterms:W3CDTF">2021-06-15T00:57:56Z</dcterms:created>
  <dcterms:modified xsi:type="dcterms:W3CDTF">2021-06-15T01:02:23Z</dcterms:modified>
</cp:coreProperties>
</file>