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6" r:id="rId4"/>
    <p:sldId id="274" r:id="rId5"/>
    <p:sldId id="276" r:id="rId6"/>
    <p:sldId id="275" r:id="rId7"/>
    <p:sldId id="263" r:id="rId8"/>
    <p:sldId id="277" r:id="rId9"/>
    <p:sldId id="265" r:id="rId10"/>
    <p:sldId id="273" r:id="rId11"/>
    <p:sldId id="260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0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99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0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88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60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3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81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4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7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0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08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62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0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7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2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20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80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zva39wbBy6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DAp8muNS8Ww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OdXeQv9coE" TargetMode="External"/><Relationship Id="rId2" Type="http://schemas.openxmlformats.org/officeDocument/2006/relationships/hyperlink" Target="https://youtu.be/O6GGgwoCdA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6tIZw-IrgY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>
            <a:spLocks noChangeArrowheads="1"/>
          </p:cNvSpPr>
          <p:nvPr/>
        </p:nvSpPr>
        <p:spPr bwMode="auto">
          <a:xfrm>
            <a:off x="1892625" y="974325"/>
            <a:ext cx="851058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TW" sz="8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6</a:t>
            </a:r>
            <a:r>
              <a:rPr lang="zh-TW" altLang="en-US" sz="8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月</a:t>
            </a:r>
            <a:r>
              <a:rPr lang="en-US" altLang="zh-TW" sz="8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</a:t>
            </a:r>
            <a:r>
              <a:rPr lang="zh-TW" altLang="en-US" sz="8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日學</a:t>
            </a:r>
            <a:r>
              <a:rPr lang="zh-TW" altLang="en-US" sz="8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習</a:t>
            </a:r>
            <a:r>
              <a:rPr lang="zh-TW" altLang="en-US" sz="8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課程</a:t>
            </a:r>
            <a:endParaRPr lang="en-US" altLang="zh-TW" sz="8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zh-TW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7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三年十班</a:t>
            </a:r>
            <a:endParaRPr lang="en-US" altLang="zh-TW" sz="7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7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導師  </a:t>
            </a:r>
            <a:r>
              <a:rPr lang="zh-TW" altLang="en-US" sz="7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施育治</a:t>
            </a:r>
            <a:endParaRPr lang="zh-TW" altLang="en-US" sz="7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sp>
        <p:nvSpPr>
          <p:cNvPr id="16387" name="文字方塊 2"/>
          <p:cNvSpPr>
            <a:spLocks noChangeArrowheads="1"/>
          </p:cNvSpPr>
          <p:nvPr/>
        </p:nvSpPr>
        <p:spPr bwMode="auto">
          <a:xfrm>
            <a:off x="2506663" y="3248025"/>
            <a:ext cx="7299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TW" altLang="en-US" sz="60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77021" y="5871818"/>
            <a:ext cx="285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南一電子書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22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72"/>
          <p:cNvSpPr>
            <a:spLocks noChangeArrowheads="1"/>
          </p:cNvSpPr>
          <p:nvPr/>
        </p:nvSpPr>
        <p:spPr bwMode="auto">
          <a:xfrm>
            <a:off x="2170475" y="5199326"/>
            <a:ext cx="16922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3500" dirty="0">
              <a:solidFill>
                <a:srgbClr val="FF0066"/>
              </a:solidFill>
              <a:ea typeface="超研澤特毛楷" pitchFamily="1" charset="-120"/>
            </a:endParaRPr>
          </a:p>
        </p:txBody>
      </p:sp>
      <p:sp>
        <p:nvSpPr>
          <p:cNvPr id="55" name="Rectangle 75"/>
          <p:cNvSpPr>
            <a:spLocks noChangeArrowheads="1"/>
          </p:cNvSpPr>
          <p:nvPr/>
        </p:nvSpPr>
        <p:spPr bwMode="auto">
          <a:xfrm>
            <a:off x="7230214" y="5216862"/>
            <a:ext cx="16922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3500" dirty="0">
              <a:solidFill>
                <a:srgbClr val="FF0066"/>
              </a:solidFill>
              <a:ea typeface="超研澤特毛楷" pitchFamily="1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527343" y="6359856"/>
            <a:ext cx="61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124</a:t>
            </a:r>
            <a:endParaRPr lang="zh-TW" altLang="en-US" sz="2000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459261"/>
            <a:ext cx="11280989" cy="59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919883" y="1811365"/>
            <a:ext cx="10314677" cy="15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TW" altLang="en-US" sz="12000" dirty="0" smtClean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</a:t>
            </a:r>
            <a:r>
              <a:rPr lang="zh-TW" altLang="en-US" sz="12000" dirty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</a:t>
            </a:r>
            <a:r>
              <a:rPr lang="zh-TW" altLang="en-US" sz="12000" dirty="0" smtClean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對應</a:t>
            </a:r>
            <a:r>
              <a:rPr lang="zh-TW" altLang="en-US" sz="12000" dirty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表格</a:t>
            </a:r>
          </a:p>
        </p:txBody>
      </p:sp>
    </p:spTree>
    <p:extLst>
      <p:ext uri="{BB962C8B-B14F-4D97-AF65-F5344CB8AC3E}">
        <p14:creationId xmlns:p14="http://schemas.microsoft.com/office/powerpoint/2010/main" val="42360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68"/>
          <a:stretch>
            <a:fillRect/>
          </a:stretch>
        </p:blipFill>
        <p:spPr bwMode="auto">
          <a:xfrm>
            <a:off x="813357" y="898248"/>
            <a:ext cx="8052808" cy="6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/>
          <a:stretch>
            <a:fillRect/>
          </a:stretch>
        </p:blipFill>
        <p:spPr bwMode="auto">
          <a:xfrm>
            <a:off x="-443345" y="1427863"/>
            <a:ext cx="7057676" cy="2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68"/>
          <a:stretch>
            <a:fillRect/>
          </a:stretch>
        </p:blipFill>
        <p:spPr bwMode="auto">
          <a:xfrm>
            <a:off x="1610436" y="3947321"/>
            <a:ext cx="8693623" cy="109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836863" y="5062488"/>
            <a:ext cx="8467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全票 </a:t>
            </a:r>
            <a:r>
              <a:rPr lang="en-US" altLang="zh-TW" sz="35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②450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 </a:t>
            </a:r>
            <a:r>
              <a:rPr lang="en-US" altLang="zh-TW" sz="35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35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博愛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票 </a:t>
            </a:r>
            <a:r>
              <a:rPr lang="en-US" altLang="zh-TW" sz="35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④225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sz="3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527343" y="6359856"/>
            <a:ext cx="61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124</a:t>
            </a:r>
            <a:endParaRPr lang="zh-TW" altLang="en-US" sz="2000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12005" y="2453863"/>
            <a:ext cx="829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450</a:t>
            </a:r>
            <a:endParaRPr lang="zh-TW" altLang="en-US" sz="3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614332" y="2453863"/>
            <a:ext cx="829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350</a:t>
            </a:r>
            <a:endParaRPr lang="zh-TW" altLang="en-US" sz="3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856216" y="2455380"/>
            <a:ext cx="829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250</a:t>
            </a:r>
            <a:endParaRPr lang="zh-TW" altLang="en-US" sz="3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185288" y="2453863"/>
            <a:ext cx="829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225</a:t>
            </a:r>
            <a:endParaRPr lang="zh-TW" altLang="en-US" sz="3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1271" y="2391677"/>
            <a:ext cx="472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&gt;</a:t>
            </a:r>
            <a:endParaRPr lang="zh-TW" altLang="en-US" sz="4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348490" y="2376919"/>
            <a:ext cx="472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&gt;</a:t>
            </a:r>
            <a:endParaRPr lang="zh-TW" altLang="en-US" sz="4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629745" y="2391677"/>
            <a:ext cx="472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&gt;</a:t>
            </a:r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67520" y="2896972"/>
            <a:ext cx="8862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全票</a:t>
            </a:r>
            <a:endParaRPr lang="zh-TW" altLang="en-US" sz="25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102584" y="2901549"/>
            <a:ext cx="12014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博愛票</a:t>
            </a:r>
            <a:endParaRPr lang="zh-TW" altLang="en-US" sz="25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23018" y="2030425"/>
            <a:ext cx="236419" cy="1666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859437" y="2453863"/>
            <a:ext cx="158381" cy="7603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5433020" y="1549189"/>
            <a:ext cx="4378036" cy="5296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比大小時，從「</a:t>
            </a:r>
            <a:r>
              <a:rPr lang="zh-TW" altLang="en-US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高位</a:t>
            </a:r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」開始比</a:t>
            </a:r>
          </a:p>
        </p:txBody>
      </p:sp>
    </p:spTree>
    <p:extLst>
      <p:ext uri="{BB962C8B-B14F-4D97-AF65-F5344CB8AC3E}">
        <p14:creationId xmlns:p14="http://schemas.microsoft.com/office/powerpoint/2010/main" val="26507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1" grpId="0"/>
      <p:bldP spid="12" grpId="0"/>
      <p:bldP spid="13" grpId="0"/>
      <p:bldP spid="3" grpId="0"/>
      <p:bldP spid="19" grpId="0"/>
      <p:bldP spid="20" grpId="0"/>
      <p:bldP spid="4" grpId="0"/>
      <p:bldP spid="21" grpId="0"/>
      <p:bldP spid="5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2" b="-455"/>
          <a:stretch>
            <a:fillRect/>
          </a:stretch>
        </p:blipFill>
        <p:spPr bwMode="auto">
          <a:xfrm>
            <a:off x="1105930" y="2047368"/>
            <a:ext cx="6386690" cy="98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281453" y="3203595"/>
            <a:ext cx="2345139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>
                <a:solidFill>
                  <a:srgbClr val="0070C0"/>
                </a:solidFill>
                <a:ea typeface="超研澤特毛楷" pitchFamily="1" charset="-120"/>
                <a:cs typeface="Arial" panose="020B0604020202020204" pitchFamily="34" charset="0"/>
              </a:rPr>
              <a:t>250×3</a:t>
            </a:r>
            <a:r>
              <a:rPr lang="zh-TW" altLang="en-US" sz="4000" dirty="0" smtClean="0">
                <a:solidFill>
                  <a:srgbClr val="0070C0"/>
                </a:solidFill>
                <a:ea typeface="超研澤特毛楷" pitchFamily="1" charset="-120"/>
                <a:cs typeface="Arial" panose="020B0604020202020204" pitchFamily="34" charset="0"/>
              </a:rPr>
              <a:t>＝</a:t>
            </a:r>
            <a:endParaRPr lang="en-US" altLang="zh-TW" sz="4000" dirty="0">
              <a:solidFill>
                <a:srgbClr val="0070C0"/>
              </a:solidFill>
              <a:ea typeface="超研澤特毛楷" pitchFamily="1" charset="-120"/>
              <a:cs typeface="Arial" panose="020B0604020202020204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295331" y="4834387"/>
            <a:ext cx="473577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rgbClr val="0070C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zh-TW" altLang="en-US" sz="3600" dirty="0" smtClean="0">
                <a:solidFill>
                  <a:srgbClr val="0070C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：①</a:t>
            </a:r>
            <a:r>
              <a:rPr lang="en-US" altLang="zh-TW" sz="3600" dirty="0" smtClean="0">
                <a:solidFill>
                  <a:srgbClr val="0070C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250</a:t>
            </a:r>
            <a:r>
              <a:rPr lang="zh-TW" altLang="en-US" sz="3600" dirty="0" smtClean="0">
                <a:solidFill>
                  <a:srgbClr val="0070C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元②</a:t>
            </a:r>
            <a:r>
              <a:rPr lang="en-US" altLang="zh-TW" sz="3600" dirty="0" smtClean="0">
                <a:solidFill>
                  <a:srgbClr val="0070C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750</a:t>
            </a:r>
            <a:r>
              <a:rPr lang="zh-TW" altLang="en-US" sz="3600" dirty="0">
                <a:solidFill>
                  <a:srgbClr val="0070C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元</a:t>
            </a:r>
          </a:p>
        </p:txBody>
      </p:sp>
      <p:pic>
        <p:nvPicPr>
          <p:cNvPr id="12" name="Picture 17" descr="南一LOGO(黑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68"/>
          <a:stretch>
            <a:fillRect/>
          </a:stretch>
        </p:blipFill>
        <p:spPr bwMode="auto">
          <a:xfrm>
            <a:off x="752659" y="756337"/>
            <a:ext cx="8052808" cy="6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/>
          <a:stretch>
            <a:fillRect/>
          </a:stretch>
        </p:blipFill>
        <p:spPr bwMode="auto">
          <a:xfrm>
            <a:off x="5800940" y="611188"/>
            <a:ext cx="6391060" cy="2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2514105" y="4087057"/>
            <a:ext cx="223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超研澤特毛楷" pitchFamily="1" charset="-120"/>
                <a:cs typeface="Arial" panose="020B0604020202020204" pitchFamily="34" charset="0"/>
              </a:rPr>
              <a:t>2 5 0</a:t>
            </a: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× </a:t>
            </a:r>
            <a:r>
              <a:rPr lang="en-US" altLang="zh-TW" sz="4000" spc="1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</a:t>
            </a:r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2591236" y="5393311"/>
            <a:ext cx="2158826" cy="17184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99275" y="3203595"/>
            <a:ext cx="1174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金梅毛顏楷國際碼" panose="02010509060101010101" pitchFamily="49" charset="-120"/>
                <a:cs typeface="Arial" panose="020B0604020202020204" pitchFamily="34" charset="0"/>
              </a:rPr>
              <a:t>750</a:t>
            </a:r>
            <a:endParaRPr lang="zh-TW" altLang="en-US" sz="4000" dirty="0">
              <a:solidFill>
                <a:srgbClr val="0070C0"/>
              </a:solidFill>
              <a:latin typeface="Arial" panose="020B0604020202020204" pitchFamily="34" charset="0"/>
              <a:ea typeface="金梅毛顏楷國際碼" panose="02010509060101010101" pitchFamily="49" charset="-120"/>
              <a:cs typeface="Arial" panose="020B060402020202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527343" y="6359856"/>
            <a:ext cx="61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124</a:t>
            </a:r>
            <a:endParaRPr lang="zh-TW" altLang="en-US" sz="2000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23662" y="5306684"/>
            <a:ext cx="53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632083" y="5335603"/>
            <a:ext cx="53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092053" y="5358590"/>
            <a:ext cx="53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347185" y="3858046"/>
            <a:ext cx="300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1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15200" y="1620982"/>
            <a:ext cx="3394364" cy="4263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0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 animBg="1"/>
      <p:bldP spid="17" grpId="0"/>
      <p:bldP spid="19" grpId="0"/>
      <p:bldP spid="20" grpId="0"/>
      <p:bldP spid="21" grpId="0"/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288463"/>
            <a:ext cx="8021258" cy="272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t="18535" r="19479" b="4691"/>
          <a:stretch>
            <a:fillRect/>
          </a:stretch>
        </p:blipFill>
        <p:spPr bwMode="auto">
          <a:xfrm>
            <a:off x="8225857" y="642636"/>
            <a:ext cx="3524865" cy="212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90365" y="2990580"/>
            <a:ext cx="233075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 dirty="0">
                <a:solidFill>
                  <a:srgbClr val="0070C0"/>
                </a:solidFill>
                <a:ea typeface="超研澤特毛楷" pitchFamily="1" charset="-120"/>
                <a:cs typeface="Arial" panose="020B0604020202020204" pitchFamily="34" charset="0"/>
              </a:rPr>
              <a:t>225×3</a:t>
            </a:r>
            <a:r>
              <a:rPr lang="zh-TW" altLang="en-US" sz="4000" dirty="0" smtClean="0">
                <a:solidFill>
                  <a:srgbClr val="0070C0"/>
                </a:solidFill>
                <a:ea typeface="超研澤特毛楷" pitchFamily="1" charset="-120"/>
                <a:cs typeface="Arial" panose="020B0604020202020204" pitchFamily="34" charset="0"/>
              </a:rPr>
              <a:t>＝</a:t>
            </a:r>
            <a:endParaRPr lang="en-US" altLang="zh-TW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815727" y="2993011"/>
            <a:ext cx="319510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 dirty="0">
                <a:solidFill>
                  <a:srgbClr val="0070C0"/>
                </a:solidFill>
                <a:ea typeface="超研澤特毛楷" pitchFamily="1" charset="-120"/>
                <a:cs typeface="Arial" panose="020B0604020202020204" pitchFamily="34" charset="0"/>
              </a:rPr>
              <a:t>1000</a:t>
            </a:r>
            <a:r>
              <a:rPr lang="zh-TW" altLang="en-US" sz="4000" dirty="0">
                <a:solidFill>
                  <a:srgbClr val="0070C0"/>
                </a:solidFill>
                <a:ea typeface="超研澤特毛楷" pitchFamily="1" charset="-120"/>
                <a:cs typeface="Arial" panose="020B0604020202020204" pitchFamily="34" charset="0"/>
              </a:rPr>
              <a:t>－</a:t>
            </a:r>
            <a:r>
              <a:rPr lang="en-US" altLang="zh-TW" sz="4000" dirty="0">
                <a:solidFill>
                  <a:srgbClr val="0070C0"/>
                </a:solidFill>
                <a:ea typeface="超研澤特毛楷" pitchFamily="1" charset="-120"/>
                <a:cs typeface="Arial" panose="020B0604020202020204" pitchFamily="34" charset="0"/>
              </a:rPr>
              <a:t>675</a:t>
            </a:r>
            <a:r>
              <a:rPr lang="zh-TW" altLang="en-US" sz="4000" dirty="0" smtClean="0">
                <a:solidFill>
                  <a:srgbClr val="0070C0"/>
                </a:solidFill>
                <a:ea typeface="超研澤特毛楷" pitchFamily="1" charset="-120"/>
                <a:cs typeface="Arial" panose="020B0604020202020204" pitchFamily="34" charset="0"/>
              </a:rPr>
              <a:t>＝</a:t>
            </a:r>
            <a:endParaRPr lang="en-US" altLang="zh-TW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74747" y="5311929"/>
            <a:ext cx="2735262" cy="6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zh-TW" sz="4000" dirty="0">
                <a:solidFill>
                  <a:srgbClr val="0070C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zh-TW" altLang="en-US" sz="4000" dirty="0">
                <a:solidFill>
                  <a:srgbClr val="0070C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：</a:t>
            </a:r>
            <a:r>
              <a:rPr lang="en-US" altLang="zh-TW" sz="4000" dirty="0">
                <a:solidFill>
                  <a:srgbClr val="0070C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325 </a:t>
            </a:r>
            <a:r>
              <a:rPr lang="zh-TW" altLang="en-US" sz="4000" dirty="0">
                <a:solidFill>
                  <a:srgbClr val="0070C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元</a:t>
            </a:r>
            <a:endParaRPr lang="zh-TW" altLang="zh-TW" sz="4000" baseline="30000" dirty="0">
              <a:solidFill>
                <a:srgbClr val="0070C0"/>
              </a:solidFill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30726" y="2989376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金梅毛顏楷國際碼" panose="02010509060101010101" pitchFamily="49" charset="-120"/>
                <a:cs typeface="Arial" panose="020B0604020202020204" pitchFamily="34" charset="0"/>
              </a:rPr>
              <a:t>675</a:t>
            </a:r>
            <a:endParaRPr lang="zh-TW" altLang="en-US" sz="4000" dirty="0">
              <a:solidFill>
                <a:srgbClr val="0070C0"/>
              </a:solidFill>
              <a:latin typeface="Arial" panose="020B0604020202020204" pitchFamily="34" charset="0"/>
              <a:ea typeface="金梅毛顏楷國際碼" panose="02010509060101010101" pitchFamily="49" charset="-120"/>
              <a:cs typeface="Arial" panose="020B0604020202020204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860495" y="2984369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金梅毛顏楷國際碼" panose="02010509060101010101" pitchFamily="49" charset="-120"/>
                <a:cs typeface="Arial" panose="020B0604020202020204" pitchFamily="34" charset="0"/>
              </a:rPr>
              <a:t>325</a:t>
            </a:r>
            <a:endParaRPr lang="zh-TW" altLang="en-US" sz="4000" dirty="0">
              <a:solidFill>
                <a:srgbClr val="0070C0"/>
              </a:solidFill>
              <a:latin typeface="Arial" panose="020B0604020202020204" pitchFamily="34" charset="0"/>
              <a:ea typeface="金梅毛顏楷國際碼" panose="02010509060101010101" pitchFamily="49" charset="-120"/>
              <a:cs typeface="Arial" panose="020B060402020202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815727" y="3971677"/>
            <a:ext cx="2661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en-US" altLang="zh-TW" sz="4000" spc="14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1000</a:t>
            </a:r>
          </a:p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-  675</a:t>
            </a: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V="1">
            <a:off x="4963720" y="5311928"/>
            <a:ext cx="204668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527343" y="6359856"/>
            <a:ext cx="61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124</a:t>
            </a:r>
            <a:endParaRPr lang="zh-TW" altLang="en-US" sz="2000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03898" y="1842655"/>
            <a:ext cx="3306211" cy="4433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190365" y="3988490"/>
            <a:ext cx="223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000" spc="150" dirty="0" smtClean="0">
                <a:solidFill>
                  <a:srgbClr val="0070C0"/>
                </a:solidFill>
                <a:latin typeface="Arial" panose="020B0604020202020204" pitchFamily="34" charset="0"/>
                <a:ea typeface="超研澤特毛楷" pitchFamily="1" charset="-120"/>
                <a:cs typeface="Arial" panose="020B0604020202020204" pitchFamily="34" charset="0"/>
              </a:rPr>
              <a:t>225</a:t>
            </a: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× </a:t>
            </a:r>
            <a:r>
              <a:rPr lang="en-US" altLang="zh-TW" sz="4000" spc="17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1385455" y="5311929"/>
            <a:ext cx="20408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2527940" y="5301385"/>
            <a:ext cx="53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240050" y="5291514"/>
            <a:ext cx="53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906706" y="5301385"/>
            <a:ext cx="53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5597788" y="3778601"/>
            <a:ext cx="269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9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38369" y="3798817"/>
            <a:ext cx="205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867456" y="3784559"/>
            <a:ext cx="305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9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172948" y="3778601"/>
            <a:ext cx="4806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10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351702" y="3769403"/>
            <a:ext cx="305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</a:rPr>
              <a:t>0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5380587" y="4117760"/>
            <a:ext cx="234496" cy="33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119069" y="5255266"/>
            <a:ext cx="53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808452" y="5218164"/>
            <a:ext cx="53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5497835" y="5236721"/>
            <a:ext cx="53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45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7" grpId="0"/>
      <p:bldP spid="18" grpId="0" animBg="1"/>
      <p:bldP spid="2" grpId="0" animBg="1"/>
      <p:bldP spid="20" grpId="0"/>
      <p:bldP spid="21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89" y="694531"/>
            <a:ext cx="360045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" y="559559"/>
            <a:ext cx="6346209" cy="131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5527343" y="6359856"/>
            <a:ext cx="61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125</a:t>
            </a:r>
            <a:endParaRPr lang="zh-TW" altLang="en-US" sz="2000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651378" y="2916059"/>
            <a:ext cx="473577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：體能訓練營</a:t>
            </a:r>
            <a:endParaRPr lang="zh-TW" altLang="en-US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651378" y="4514424"/>
            <a:ext cx="473577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：創意美學</a:t>
            </a:r>
            <a:endParaRPr lang="zh-TW" altLang="en-US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82639" y="2259538"/>
            <a:ext cx="60732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en-US" altLang="zh-TW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9:30</a:t>
            </a:r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開始播映什麼節目</a:t>
            </a:r>
            <a:r>
              <a:rPr lang="en-US" altLang="zh-TW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82639" y="3874205"/>
            <a:ext cx="60732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en-US" altLang="zh-TW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14:00</a:t>
            </a:r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開始播映什麼節目</a:t>
            </a:r>
            <a:r>
              <a:rPr lang="en-US" altLang="zh-TW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85929" y="1961147"/>
            <a:ext cx="2738745" cy="3850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185929" y="3274040"/>
            <a:ext cx="2449987" cy="408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3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708" y="436728"/>
            <a:ext cx="2952639" cy="33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" y="586854"/>
            <a:ext cx="6346209" cy="131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5527343" y="6359856"/>
            <a:ext cx="61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125</a:t>
            </a:r>
            <a:endParaRPr lang="zh-TW" altLang="en-US" sz="2000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0973" y="3833006"/>
            <a:ext cx="9963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zh-TW" altLang="en-US" sz="27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④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《糖果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屋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和《企鵝家族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哪一個節目播映的時間比較長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0973" y="1754360"/>
            <a:ext cx="818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③《企鵝家族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什麼時候開始播映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什麼時候結束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共播映幾小時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859043" y="3111363"/>
            <a:ext cx="473577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5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：①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 ②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 ③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51128" y="2677690"/>
            <a:ext cx="35818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 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- 15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 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351128" y="4445992"/>
            <a:ext cx="2366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糖果屋</a:t>
            </a:r>
            <a:r>
              <a:rPr lang="zh-TW" altLang="en-US" sz="2500" b="1" dirty="0" smtClean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en-US" altLang="zh-TW" sz="2500" b="1" dirty="0" smtClean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9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-8=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351128" y="4923046"/>
            <a:ext cx="5090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企鵝家族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:17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-15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=2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697853" y="4982228"/>
            <a:ext cx="2923819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：企鵝家族</a:t>
            </a:r>
            <a:endParaRPr lang="zh-TW" altLang="en-US" sz="3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71811" y="3007895"/>
            <a:ext cx="1949115" cy="348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9071812" y="902369"/>
            <a:ext cx="1744578" cy="3395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874510" y="2672010"/>
            <a:ext cx="7298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460964" y="4435252"/>
            <a:ext cx="12958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60737" y="4445992"/>
            <a:ext cx="457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34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4" grpId="0"/>
      <p:bldP spid="20" grpId="0"/>
      <p:bldP spid="21" grpId="0"/>
      <p:bldP spid="7" grpId="0" animBg="1"/>
      <p:bldP spid="16" grpId="0" animBg="1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95872" y="760802"/>
            <a:ext cx="104134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zh-TW" altLang="en-US" sz="27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⑤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《快樂學英語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和《霹靂勇者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哪一個節目播映的時間是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527343" y="6359856"/>
            <a:ext cx="61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125</a:t>
            </a:r>
            <a:endParaRPr lang="zh-TW" altLang="en-US" sz="2000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391372" y="3977481"/>
            <a:ext cx="900113" cy="642938"/>
            <a:chOff x="136" y="3856"/>
            <a:chExt cx="567" cy="405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36" y="3856"/>
              <a:ext cx="567" cy="181"/>
              <a:chOff x="136" y="3856"/>
              <a:chExt cx="567" cy="181"/>
            </a:xfrm>
          </p:grpSpPr>
          <p:sp>
            <p:nvSpPr>
              <p:cNvPr id="11" name="Rectangle 15"/>
              <p:cNvSpPr>
                <a:spLocks noChangeArrowheads="1"/>
              </p:cNvSpPr>
              <p:nvPr/>
            </p:nvSpPr>
            <p:spPr bwMode="auto">
              <a:xfrm>
                <a:off x="136" y="3890"/>
                <a:ext cx="567" cy="11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12" name="Line 28"/>
              <p:cNvSpPr>
                <a:spLocks noChangeShapeType="1"/>
              </p:cNvSpPr>
              <p:nvPr/>
            </p:nvSpPr>
            <p:spPr bwMode="auto">
              <a:xfrm flipV="1">
                <a:off x="420" y="3856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174" y="4065"/>
              <a:ext cx="4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/>
                <a:t>8</a:t>
              </a:r>
              <a:r>
                <a:rPr lang="zh-TW" altLang="en-US" sz="2000"/>
                <a:t>：</a:t>
              </a:r>
              <a:r>
                <a:rPr lang="en-US" altLang="zh-TW" sz="2000"/>
                <a:t>00</a:t>
              </a:r>
            </a:p>
          </p:txBody>
        </p:sp>
      </p:grpSp>
      <p:sp>
        <p:nvSpPr>
          <p:cNvPr id="13" name="Line 32"/>
          <p:cNvSpPr>
            <a:spLocks noChangeShapeType="1"/>
          </p:cNvSpPr>
          <p:nvPr/>
        </p:nvSpPr>
        <p:spPr bwMode="auto">
          <a:xfrm>
            <a:off x="1846428" y="3308126"/>
            <a:ext cx="0" cy="7032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4" name="Picture 33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52870" r="12206" b="42130"/>
          <a:stretch>
            <a:fillRect/>
          </a:stretch>
        </p:blipFill>
        <p:spPr bwMode="auto">
          <a:xfrm>
            <a:off x="9490868" y="3417862"/>
            <a:ext cx="15033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12801" r="16441" b="82501"/>
          <a:stretch>
            <a:fillRect/>
          </a:stretch>
        </p:blipFill>
        <p:spPr bwMode="auto">
          <a:xfrm>
            <a:off x="1369339" y="2985863"/>
            <a:ext cx="11160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5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18147" r="8958" b="77269"/>
          <a:stretch>
            <a:fillRect/>
          </a:stretch>
        </p:blipFill>
        <p:spPr bwMode="auto">
          <a:xfrm>
            <a:off x="1861533" y="3403802"/>
            <a:ext cx="1800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6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22731" r="8958" b="72014"/>
          <a:stretch>
            <a:fillRect/>
          </a:stretch>
        </p:blipFill>
        <p:spPr bwMode="auto">
          <a:xfrm>
            <a:off x="2408276" y="2577875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7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27986" r="8958" b="67430"/>
          <a:stretch>
            <a:fillRect/>
          </a:stretch>
        </p:blipFill>
        <p:spPr bwMode="auto">
          <a:xfrm>
            <a:off x="3517106" y="3033913"/>
            <a:ext cx="1800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33241" r="12206" b="62175"/>
          <a:stretch>
            <a:fillRect/>
          </a:stretch>
        </p:blipFill>
        <p:spPr bwMode="auto">
          <a:xfrm>
            <a:off x="4574334" y="3459767"/>
            <a:ext cx="15033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9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38449" r="12206" b="56967"/>
          <a:stretch>
            <a:fillRect/>
          </a:stretch>
        </p:blipFill>
        <p:spPr bwMode="auto">
          <a:xfrm>
            <a:off x="5588000" y="3005687"/>
            <a:ext cx="15033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0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43033" r="12206" b="52361"/>
          <a:stretch>
            <a:fillRect/>
          </a:stretch>
        </p:blipFill>
        <p:spPr bwMode="auto">
          <a:xfrm>
            <a:off x="6546057" y="3458972"/>
            <a:ext cx="15033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1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48288" r="12206" b="47130"/>
          <a:stretch>
            <a:fillRect/>
          </a:stretch>
        </p:blipFill>
        <p:spPr bwMode="auto">
          <a:xfrm>
            <a:off x="7883526" y="2963083"/>
            <a:ext cx="15033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42"/>
          <p:cNvGrpSpPr>
            <a:grpSpLocks/>
          </p:cNvGrpSpPr>
          <p:nvPr/>
        </p:nvGrpSpPr>
        <p:grpSpPr bwMode="auto">
          <a:xfrm>
            <a:off x="2289969" y="3977481"/>
            <a:ext cx="900113" cy="642938"/>
            <a:chOff x="136" y="3856"/>
            <a:chExt cx="567" cy="405"/>
          </a:xfrm>
        </p:grpSpPr>
        <p:grpSp>
          <p:nvGrpSpPr>
            <p:cNvPr id="24" name="Group 43"/>
            <p:cNvGrpSpPr>
              <a:grpSpLocks/>
            </p:cNvGrpSpPr>
            <p:nvPr/>
          </p:nvGrpSpPr>
          <p:grpSpPr bwMode="auto">
            <a:xfrm>
              <a:off x="136" y="3856"/>
              <a:ext cx="567" cy="181"/>
              <a:chOff x="136" y="3856"/>
              <a:chExt cx="567" cy="181"/>
            </a:xfrm>
          </p:grpSpPr>
          <p:sp>
            <p:nvSpPr>
              <p:cNvPr id="26" name="Rectangle 44"/>
              <p:cNvSpPr>
                <a:spLocks noChangeArrowheads="1"/>
              </p:cNvSpPr>
              <p:nvPr/>
            </p:nvSpPr>
            <p:spPr bwMode="auto">
              <a:xfrm>
                <a:off x="136" y="3890"/>
                <a:ext cx="567" cy="11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27" name="Line 45"/>
              <p:cNvSpPr>
                <a:spLocks noChangeShapeType="1"/>
              </p:cNvSpPr>
              <p:nvPr/>
            </p:nvSpPr>
            <p:spPr bwMode="auto">
              <a:xfrm flipV="1">
                <a:off x="420" y="3856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5" name="Rectangle 46"/>
            <p:cNvSpPr>
              <a:spLocks noChangeArrowheads="1"/>
            </p:cNvSpPr>
            <p:nvPr/>
          </p:nvSpPr>
          <p:spPr bwMode="auto">
            <a:xfrm>
              <a:off x="174" y="4065"/>
              <a:ext cx="4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dirty="0"/>
                <a:t>9</a:t>
              </a:r>
              <a:r>
                <a:rPr lang="zh-TW" altLang="en-US" sz="2000" dirty="0"/>
                <a:t>：</a:t>
              </a:r>
              <a:r>
                <a:rPr lang="en-US" altLang="zh-TW" sz="2000" dirty="0"/>
                <a:t>00</a:t>
              </a:r>
            </a:p>
          </p:txBody>
        </p:sp>
      </p:grpSp>
      <p:sp>
        <p:nvSpPr>
          <p:cNvPr id="28" name="Line 47"/>
          <p:cNvSpPr>
            <a:spLocks noChangeShapeType="1"/>
          </p:cNvSpPr>
          <p:nvPr/>
        </p:nvSpPr>
        <p:spPr bwMode="auto">
          <a:xfrm>
            <a:off x="2740025" y="3675856"/>
            <a:ext cx="0" cy="3016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48"/>
          <p:cNvSpPr>
            <a:spLocks noChangeShapeType="1"/>
          </p:cNvSpPr>
          <p:nvPr/>
        </p:nvSpPr>
        <p:spPr bwMode="auto">
          <a:xfrm>
            <a:off x="3196408" y="2985863"/>
            <a:ext cx="0" cy="10255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3181671" y="3977481"/>
            <a:ext cx="900112" cy="642938"/>
            <a:chOff x="136" y="3856"/>
            <a:chExt cx="567" cy="405"/>
          </a:xfrm>
        </p:grpSpPr>
        <p:grpSp>
          <p:nvGrpSpPr>
            <p:cNvPr id="31" name="Group 50"/>
            <p:cNvGrpSpPr>
              <a:grpSpLocks/>
            </p:cNvGrpSpPr>
            <p:nvPr/>
          </p:nvGrpSpPr>
          <p:grpSpPr bwMode="auto">
            <a:xfrm>
              <a:off x="136" y="3856"/>
              <a:ext cx="567" cy="181"/>
              <a:chOff x="136" y="3856"/>
              <a:chExt cx="567" cy="181"/>
            </a:xfrm>
          </p:grpSpPr>
          <p:sp>
            <p:nvSpPr>
              <p:cNvPr id="33" name="Rectangle 51"/>
              <p:cNvSpPr>
                <a:spLocks noChangeArrowheads="1"/>
              </p:cNvSpPr>
              <p:nvPr/>
            </p:nvSpPr>
            <p:spPr bwMode="auto">
              <a:xfrm>
                <a:off x="136" y="3890"/>
                <a:ext cx="567" cy="11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34" name="Line 52"/>
              <p:cNvSpPr>
                <a:spLocks noChangeShapeType="1"/>
              </p:cNvSpPr>
              <p:nvPr/>
            </p:nvSpPr>
            <p:spPr bwMode="auto">
              <a:xfrm flipV="1">
                <a:off x="420" y="3856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" name="Rectangle 53"/>
            <p:cNvSpPr>
              <a:spLocks noChangeArrowheads="1"/>
            </p:cNvSpPr>
            <p:nvPr/>
          </p:nvSpPr>
          <p:spPr bwMode="auto">
            <a:xfrm>
              <a:off x="174" y="4065"/>
              <a:ext cx="4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/>
                <a:t>10</a:t>
              </a:r>
              <a:r>
                <a:rPr lang="zh-TW" altLang="en-US" sz="2000"/>
                <a:t>：</a:t>
              </a:r>
              <a:r>
                <a:rPr lang="en-US" altLang="zh-TW" sz="2000"/>
                <a:t>00</a:t>
              </a:r>
            </a:p>
          </p:txBody>
        </p:sp>
      </p:grpSp>
      <p:sp>
        <p:nvSpPr>
          <p:cNvPr id="35" name="Line 56"/>
          <p:cNvSpPr>
            <a:spLocks noChangeShapeType="1"/>
          </p:cNvSpPr>
          <p:nvPr/>
        </p:nvSpPr>
        <p:spPr bwMode="auto">
          <a:xfrm flipH="1">
            <a:off x="4089400" y="3370997"/>
            <a:ext cx="4928" cy="66045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4076961" y="3977481"/>
            <a:ext cx="900113" cy="642938"/>
            <a:chOff x="136" y="3856"/>
            <a:chExt cx="567" cy="405"/>
          </a:xfrm>
        </p:grpSpPr>
        <p:grpSp>
          <p:nvGrpSpPr>
            <p:cNvPr id="37" name="Group 58"/>
            <p:cNvGrpSpPr>
              <a:grpSpLocks/>
            </p:cNvGrpSpPr>
            <p:nvPr/>
          </p:nvGrpSpPr>
          <p:grpSpPr bwMode="auto">
            <a:xfrm>
              <a:off x="136" y="3856"/>
              <a:ext cx="567" cy="181"/>
              <a:chOff x="136" y="3856"/>
              <a:chExt cx="567" cy="181"/>
            </a:xfrm>
          </p:grpSpPr>
          <p:sp>
            <p:nvSpPr>
              <p:cNvPr id="39" name="Rectangle 59"/>
              <p:cNvSpPr>
                <a:spLocks noChangeArrowheads="1"/>
              </p:cNvSpPr>
              <p:nvPr/>
            </p:nvSpPr>
            <p:spPr bwMode="auto">
              <a:xfrm>
                <a:off x="136" y="3890"/>
                <a:ext cx="567" cy="11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40" name="Line 60"/>
              <p:cNvSpPr>
                <a:spLocks noChangeShapeType="1"/>
              </p:cNvSpPr>
              <p:nvPr/>
            </p:nvSpPr>
            <p:spPr bwMode="auto">
              <a:xfrm flipV="1">
                <a:off x="420" y="3856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8" name="Rectangle 61"/>
            <p:cNvSpPr>
              <a:spLocks noChangeArrowheads="1"/>
            </p:cNvSpPr>
            <p:nvPr/>
          </p:nvSpPr>
          <p:spPr bwMode="auto">
            <a:xfrm>
              <a:off x="174" y="4065"/>
              <a:ext cx="4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/>
                <a:t>11</a:t>
              </a:r>
              <a:r>
                <a:rPr lang="zh-TW" altLang="en-US" sz="2000"/>
                <a:t>：</a:t>
              </a:r>
              <a:r>
                <a:rPr lang="en-US" altLang="zh-TW" sz="2000"/>
                <a:t>00</a:t>
              </a:r>
            </a:p>
          </p:txBody>
        </p:sp>
      </p:grpSp>
      <p:grpSp>
        <p:nvGrpSpPr>
          <p:cNvPr id="41" name="Group 62"/>
          <p:cNvGrpSpPr>
            <a:grpSpLocks/>
          </p:cNvGrpSpPr>
          <p:nvPr/>
        </p:nvGrpSpPr>
        <p:grpSpPr bwMode="auto">
          <a:xfrm>
            <a:off x="4991100" y="3978273"/>
            <a:ext cx="900112" cy="627063"/>
            <a:chOff x="987" y="2506"/>
            <a:chExt cx="567" cy="395"/>
          </a:xfrm>
        </p:grpSpPr>
        <p:grpSp>
          <p:nvGrpSpPr>
            <p:cNvPr id="42" name="Group 63"/>
            <p:cNvGrpSpPr>
              <a:grpSpLocks/>
            </p:cNvGrpSpPr>
            <p:nvPr/>
          </p:nvGrpSpPr>
          <p:grpSpPr bwMode="auto">
            <a:xfrm>
              <a:off x="987" y="2506"/>
              <a:ext cx="567" cy="181"/>
              <a:chOff x="987" y="2506"/>
              <a:chExt cx="567" cy="181"/>
            </a:xfrm>
          </p:grpSpPr>
          <p:sp>
            <p:nvSpPr>
              <p:cNvPr id="44" name="Rectangle 64"/>
              <p:cNvSpPr>
                <a:spLocks noChangeArrowheads="1"/>
              </p:cNvSpPr>
              <p:nvPr/>
            </p:nvSpPr>
            <p:spPr bwMode="auto">
              <a:xfrm>
                <a:off x="987" y="2540"/>
                <a:ext cx="567" cy="11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45" name="Line 65"/>
              <p:cNvSpPr>
                <a:spLocks noChangeShapeType="1"/>
              </p:cNvSpPr>
              <p:nvPr/>
            </p:nvSpPr>
            <p:spPr bwMode="auto">
              <a:xfrm flipV="1">
                <a:off x="1259" y="2506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3" name="Rectangle 66"/>
            <p:cNvSpPr>
              <a:spLocks noChangeArrowheads="1"/>
            </p:cNvSpPr>
            <p:nvPr/>
          </p:nvSpPr>
          <p:spPr bwMode="auto">
            <a:xfrm>
              <a:off x="1008" y="2705"/>
              <a:ext cx="4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dirty="0"/>
                <a:t>12</a:t>
              </a:r>
              <a:r>
                <a:rPr lang="zh-TW" altLang="en-US" sz="2000" dirty="0"/>
                <a:t>：</a:t>
              </a:r>
              <a:r>
                <a:rPr lang="en-US" altLang="zh-TW" sz="2000" dirty="0"/>
                <a:t>00</a:t>
              </a:r>
            </a:p>
          </p:txBody>
        </p:sp>
      </p:grpSp>
      <p:sp>
        <p:nvSpPr>
          <p:cNvPr id="46" name="Line 67"/>
          <p:cNvSpPr>
            <a:spLocks noChangeShapeType="1"/>
          </p:cNvSpPr>
          <p:nvPr/>
        </p:nvSpPr>
        <p:spPr bwMode="auto">
          <a:xfrm>
            <a:off x="5414962" y="3684551"/>
            <a:ext cx="0" cy="3016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7" name="Group 68"/>
          <p:cNvGrpSpPr>
            <a:grpSpLocks/>
          </p:cNvGrpSpPr>
          <p:nvPr/>
        </p:nvGrpSpPr>
        <p:grpSpPr bwMode="auto">
          <a:xfrm>
            <a:off x="5889625" y="3977481"/>
            <a:ext cx="900113" cy="642938"/>
            <a:chOff x="136" y="3856"/>
            <a:chExt cx="567" cy="405"/>
          </a:xfrm>
        </p:grpSpPr>
        <p:grpSp>
          <p:nvGrpSpPr>
            <p:cNvPr id="48" name="Group 69"/>
            <p:cNvGrpSpPr>
              <a:grpSpLocks/>
            </p:cNvGrpSpPr>
            <p:nvPr/>
          </p:nvGrpSpPr>
          <p:grpSpPr bwMode="auto">
            <a:xfrm>
              <a:off x="136" y="3856"/>
              <a:ext cx="567" cy="181"/>
              <a:chOff x="136" y="3856"/>
              <a:chExt cx="567" cy="181"/>
            </a:xfrm>
          </p:grpSpPr>
          <p:sp>
            <p:nvSpPr>
              <p:cNvPr id="50" name="Rectangle 70"/>
              <p:cNvSpPr>
                <a:spLocks noChangeArrowheads="1"/>
              </p:cNvSpPr>
              <p:nvPr/>
            </p:nvSpPr>
            <p:spPr bwMode="auto">
              <a:xfrm>
                <a:off x="136" y="3890"/>
                <a:ext cx="567" cy="11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51" name="Line 71"/>
              <p:cNvSpPr>
                <a:spLocks noChangeShapeType="1"/>
              </p:cNvSpPr>
              <p:nvPr/>
            </p:nvSpPr>
            <p:spPr bwMode="auto">
              <a:xfrm flipV="1">
                <a:off x="420" y="3856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" name="Rectangle 72"/>
            <p:cNvSpPr>
              <a:spLocks noChangeArrowheads="1"/>
            </p:cNvSpPr>
            <p:nvPr/>
          </p:nvSpPr>
          <p:spPr bwMode="auto">
            <a:xfrm>
              <a:off x="174" y="4065"/>
              <a:ext cx="4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/>
                <a:t>13</a:t>
              </a:r>
              <a:r>
                <a:rPr lang="zh-TW" altLang="en-US" sz="2000"/>
                <a:t>：</a:t>
              </a:r>
              <a:r>
                <a:rPr lang="en-US" altLang="zh-TW" sz="2000"/>
                <a:t>00</a:t>
              </a:r>
            </a:p>
          </p:txBody>
        </p:sp>
      </p:grpSp>
      <p:sp>
        <p:nvSpPr>
          <p:cNvPr id="52" name="Line 73"/>
          <p:cNvSpPr>
            <a:spLocks noChangeShapeType="1"/>
          </p:cNvSpPr>
          <p:nvPr/>
        </p:nvSpPr>
        <p:spPr bwMode="auto">
          <a:xfrm>
            <a:off x="6339681" y="3308126"/>
            <a:ext cx="0" cy="7032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3" name="Group 74"/>
          <p:cNvGrpSpPr>
            <a:grpSpLocks/>
          </p:cNvGrpSpPr>
          <p:nvPr/>
        </p:nvGrpSpPr>
        <p:grpSpPr bwMode="auto">
          <a:xfrm>
            <a:off x="6790532" y="3977481"/>
            <a:ext cx="900112" cy="642938"/>
            <a:chOff x="136" y="3856"/>
            <a:chExt cx="567" cy="405"/>
          </a:xfrm>
        </p:grpSpPr>
        <p:grpSp>
          <p:nvGrpSpPr>
            <p:cNvPr id="54" name="Group 75"/>
            <p:cNvGrpSpPr>
              <a:grpSpLocks/>
            </p:cNvGrpSpPr>
            <p:nvPr/>
          </p:nvGrpSpPr>
          <p:grpSpPr bwMode="auto">
            <a:xfrm>
              <a:off x="136" y="3856"/>
              <a:ext cx="567" cy="181"/>
              <a:chOff x="136" y="3856"/>
              <a:chExt cx="567" cy="181"/>
            </a:xfrm>
          </p:grpSpPr>
          <p:sp>
            <p:nvSpPr>
              <p:cNvPr id="56" name="Rectangle 76"/>
              <p:cNvSpPr>
                <a:spLocks noChangeArrowheads="1"/>
              </p:cNvSpPr>
              <p:nvPr/>
            </p:nvSpPr>
            <p:spPr bwMode="auto">
              <a:xfrm>
                <a:off x="136" y="3890"/>
                <a:ext cx="567" cy="11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57" name="Line 77"/>
              <p:cNvSpPr>
                <a:spLocks noChangeShapeType="1"/>
              </p:cNvSpPr>
              <p:nvPr/>
            </p:nvSpPr>
            <p:spPr bwMode="auto">
              <a:xfrm flipV="1">
                <a:off x="420" y="3856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5" name="Rectangle 78"/>
            <p:cNvSpPr>
              <a:spLocks noChangeArrowheads="1"/>
            </p:cNvSpPr>
            <p:nvPr/>
          </p:nvSpPr>
          <p:spPr bwMode="auto">
            <a:xfrm>
              <a:off x="174" y="4065"/>
              <a:ext cx="4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/>
                <a:t>14</a:t>
              </a:r>
              <a:r>
                <a:rPr lang="zh-TW" altLang="en-US" sz="2000"/>
                <a:t>：</a:t>
              </a:r>
              <a:r>
                <a:rPr lang="en-US" altLang="zh-TW" sz="2000"/>
                <a:t>00</a:t>
              </a:r>
            </a:p>
          </p:txBody>
        </p:sp>
      </p:grpSp>
      <p:sp>
        <p:nvSpPr>
          <p:cNvPr id="58" name="Line 79"/>
          <p:cNvSpPr>
            <a:spLocks noChangeShapeType="1"/>
          </p:cNvSpPr>
          <p:nvPr/>
        </p:nvSpPr>
        <p:spPr bwMode="auto">
          <a:xfrm>
            <a:off x="7234238" y="3704714"/>
            <a:ext cx="0" cy="3016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" name="Group 80"/>
          <p:cNvGrpSpPr>
            <a:grpSpLocks/>
          </p:cNvGrpSpPr>
          <p:nvPr/>
        </p:nvGrpSpPr>
        <p:grpSpPr bwMode="auto">
          <a:xfrm>
            <a:off x="7690644" y="3977481"/>
            <a:ext cx="900113" cy="642938"/>
            <a:chOff x="136" y="3856"/>
            <a:chExt cx="567" cy="405"/>
          </a:xfrm>
        </p:grpSpPr>
        <p:grpSp>
          <p:nvGrpSpPr>
            <p:cNvPr id="60" name="Group 81"/>
            <p:cNvGrpSpPr>
              <a:grpSpLocks/>
            </p:cNvGrpSpPr>
            <p:nvPr/>
          </p:nvGrpSpPr>
          <p:grpSpPr bwMode="auto">
            <a:xfrm>
              <a:off x="136" y="3856"/>
              <a:ext cx="567" cy="181"/>
              <a:chOff x="136" y="3856"/>
              <a:chExt cx="567" cy="181"/>
            </a:xfrm>
          </p:grpSpPr>
          <p:sp>
            <p:nvSpPr>
              <p:cNvPr id="62" name="Rectangle 82"/>
              <p:cNvSpPr>
                <a:spLocks noChangeArrowheads="1"/>
              </p:cNvSpPr>
              <p:nvPr/>
            </p:nvSpPr>
            <p:spPr bwMode="auto">
              <a:xfrm>
                <a:off x="136" y="3890"/>
                <a:ext cx="567" cy="11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63" name="Line 83"/>
              <p:cNvSpPr>
                <a:spLocks noChangeShapeType="1"/>
              </p:cNvSpPr>
              <p:nvPr/>
            </p:nvSpPr>
            <p:spPr bwMode="auto">
              <a:xfrm flipV="1">
                <a:off x="420" y="3856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1" name="Rectangle 84"/>
            <p:cNvSpPr>
              <a:spLocks noChangeArrowheads="1"/>
            </p:cNvSpPr>
            <p:nvPr/>
          </p:nvSpPr>
          <p:spPr bwMode="auto">
            <a:xfrm>
              <a:off x="174" y="4065"/>
              <a:ext cx="4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/>
                <a:t>15</a:t>
              </a:r>
              <a:r>
                <a:rPr lang="zh-TW" altLang="en-US" sz="2000"/>
                <a:t>：</a:t>
              </a:r>
              <a:r>
                <a:rPr lang="en-US" altLang="zh-TW" sz="2000"/>
                <a:t>00</a:t>
              </a:r>
            </a:p>
          </p:txBody>
        </p:sp>
      </p:grpSp>
      <p:sp>
        <p:nvSpPr>
          <p:cNvPr id="64" name="Line 85"/>
          <p:cNvSpPr>
            <a:spLocks noChangeShapeType="1"/>
          </p:cNvSpPr>
          <p:nvPr/>
        </p:nvSpPr>
        <p:spPr bwMode="auto">
          <a:xfrm>
            <a:off x="8590757" y="3324225"/>
            <a:ext cx="0" cy="7032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5" name="Group 86"/>
          <p:cNvGrpSpPr>
            <a:grpSpLocks/>
          </p:cNvGrpSpPr>
          <p:nvPr/>
        </p:nvGrpSpPr>
        <p:grpSpPr bwMode="auto">
          <a:xfrm>
            <a:off x="8574882" y="3977481"/>
            <a:ext cx="900112" cy="642938"/>
            <a:chOff x="136" y="3856"/>
            <a:chExt cx="567" cy="405"/>
          </a:xfrm>
        </p:grpSpPr>
        <p:grpSp>
          <p:nvGrpSpPr>
            <p:cNvPr id="66" name="Group 87"/>
            <p:cNvGrpSpPr>
              <a:grpSpLocks/>
            </p:cNvGrpSpPr>
            <p:nvPr/>
          </p:nvGrpSpPr>
          <p:grpSpPr bwMode="auto">
            <a:xfrm>
              <a:off x="136" y="3856"/>
              <a:ext cx="567" cy="181"/>
              <a:chOff x="136" y="3856"/>
              <a:chExt cx="567" cy="181"/>
            </a:xfrm>
          </p:grpSpPr>
          <p:sp>
            <p:nvSpPr>
              <p:cNvPr id="68" name="Rectangle 88"/>
              <p:cNvSpPr>
                <a:spLocks noChangeArrowheads="1"/>
              </p:cNvSpPr>
              <p:nvPr/>
            </p:nvSpPr>
            <p:spPr bwMode="auto">
              <a:xfrm>
                <a:off x="136" y="3890"/>
                <a:ext cx="567" cy="11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69" name="Line 89"/>
              <p:cNvSpPr>
                <a:spLocks noChangeShapeType="1"/>
              </p:cNvSpPr>
              <p:nvPr/>
            </p:nvSpPr>
            <p:spPr bwMode="auto">
              <a:xfrm flipV="1">
                <a:off x="420" y="3856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7" name="Rectangle 90"/>
            <p:cNvSpPr>
              <a:spLocks noChangeArrowheads="1"/>
            </p:cNvSpPr>
            <p:nvPr/>
          </p:nvSpPr>
          <p:spPr bwMode="auto">
            <a:xfrm>
              <a:off x="174" y="4065"/>
              <a:ext cx="4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/>
                <a:t>16</a:t>
              </a:r>
              <a:r>
                <a:rPr lang="zh-TW" altLang="en-US" sz="2000"/>
                <a:t>：</a:t>
              </a:r>
              <a:r>
                <a:rPr lang="en-US" altLang="zh-TW" sz="2000"/>
                <a:t>00</a:t>
              </a:r>
            </a:p>
          </p:txBody>
        </p:sp>
      </p:grpSp>
      <p:grpSp>
        <p:nvGrpSpPr>
          <p:cNvPr id="70" name="Group 91"/>
          <p:cNvGrpSpPr>
            <a:grpSpLocks/>
          </p:cNvGrpSpPr>
          <p:nvPr/>
        </p:nvGrpSpPr>
        <p:grpSpPr bwMode="auto">
          <a:xfrm>
            <a:off x="9490868" y="3977481"/>
            <a:ext cx="900113" cy="642938"/>
            <a:chOff x="136" y="3856"/>
            <a:chExt cx="567" cy="405"/>
          </a:xfrm>
        </p:grpSpPr>
        <p:grpSp>
          <p:nvGrpSpPr>
            <p:cNvPr id="71" name="Group 92"/>
            <p:cNvGrpSpPr>
              <a:grpSpLocks/>
            </p:cNvGrpSpPr>
            <p:nvPr/>
          </p:nvGrpSpPr>
          <p:grpSpPr bwMode="auto">
            <a:xfrm>
              <a:off x="136" y="3856"/>
              <a:ext cx="567" cy="181"/>
              <a:chOff x="136" y="3856"/>
              <a:chExt cx="567" cy="181"/>
            </a:xfrm>
          </p:grpSpPr>
          <p:sp>
            <p:nvSpPr>
              <p:cNvPr id="73" name="Rectangle 93"/>
              <p:cNvSpPr>
                <a:spLocks noChangeArrowheads="1"/>
              </p:cNvSpPr>
              <p:nvPr/>
            </p:nvSpPr>
            <p:spPr bwMode="auto">
              <a:xfrm>
                <a:off x="136" y="3890"/>
                <a:ext cx="567" cy="11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74" name="Line 94"/>
              <p:cNvSpPr>
                <a:spLocks noChangeShapeType="1"/>
              </p:cNvSpPr>
              <p:nvPr/>
            </p:nvSpPr>
            <p:spPr bwMode="auto">
              <a:xfrm flipV="1">
                <a:off x="420" y="3856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74" y="4065"/>
              <a:ext cx="4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/>
                <a:t>17</a:t>
              </a:r>
              <a:r>
                <a:rPr lang="zh-TW" altLang="en-US" sz="2000"/>
                <a:t>：</a:t>
              </a:r>
              <a:r>
                <a:rPr lang="en-US" altLang="zh-TW" sz="2000"/>
                <a:t>00</a:t>
              </a:r>
            </a:p>
          </p:txBody>
        </p:sp>
      </p:grpSp>
      <p:sp>
        <p:nvSpPr>
          <p:cNvPr id="75" name="Line 96"/>
          <p:cNvSpPr>
            <a:spLocks noChangeShapeType="1"/>
          </p:cNvSpPr>
          <p:nvPr/>
        </p:nvSpPr>
        <p:spPr bwMode="auto">
          <a:xfrm>
            <a:off x="10408397" y="3752790"/>
            <a:ext cx="0" cy="3016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5" name="Picture 1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25682" r="17310" b="49687"/>
          <a:stretch>
            <a:fillRect/>
          </a:stretch>
        </p:blipFill>
        <p:spPr bwMode="auto">
          <a:xfrm>
            <a:off x="6141492" y="1340069"/>
            <a:ext cx="54149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Line 133"/>
          <p:cNvSpPr>
            <a:spLocks noChangeShapeType="1"/>
          </p:cNvSpPr>
          <p:nvPr/>
        </p:nvSpPr>
        <p:spPr bwMode="auto">
          <a:xfrm>
            <a:off x="2742407" y="3879056"/>
            <a:ext cx="447675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7" name="Line 134"/>
          <p:cNvSpPr>
            <a:spLocks noChangeShapeType="1"/>
          </p:cNvSpPr>
          <p:nvPr/>
        </p:nvSpPr>
        <p:spPr bwMode="auto">
          <a:xfrm flipV="1">
            <a:off x="6326982" y="3879056"/>
            <a:ext cx="907255" cy="3791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" name="文字方塊 91"/>
          <p:cNvSpPr txBox="1"/>
          <p:nvPr/>
        </p:nvSpPr>
        <p:spPr>
          <a:xfrm>
            <a:off x="1382521" y="4874991"/>
            <a:ext cx="4422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快樂學英語：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–9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 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1391373" y="5449713"/>
            <a:ext cx="31364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霹靂勇者：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14–13 =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4" name="Rectangle 16"/>
          <p:cNvSpPr>
            <a:spLocks noChangeArrowheads="1"/>
          </p:cNvSpPr>
          <p:nvPr/>
        </p:nvSpPr>
        <p:spPr bwMode="auto">
          <a:xfrm>
            <a:off x="7318730" y="5410284"/>
            <a:ext cx="2923819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：快樂學英語</a:t>
            </a:r>
            <a:endParaRPr lang="zh-TW" altLang="en-US" sz="3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5650145" y="4870714"/>
            <a:ext cx="8551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4619847" y="5449713"/>
            <a:ext cx="13301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4389966" y="5449713"/>
            <a:ext cx="3635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5414962" y="2893048"/>
            <a:ext cx="1750398" cy="53734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1699467" y="3277408"/>
            <a:ext cx="2070894" cy="49034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7" name="直線接點 76"/>
          <p:cNvCxnSpPr/>
          <p:nvPr/>
        </p:nvCxnSpPr>
        <p:spPr>
          <a:xfrm>
            <a:off x="3190082" y="3674231"/>
            <a:ext cx="0" cy="11070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>
            <a:off x="7241382" y="3718127"/>
            <a:ext cx="0" cy="11525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 flipH="1">
            <a:off x="6339681" y="3684914"/>
            <a:ext cx="1464" cy="10964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>
            <a:off x="2740025" y="3674231"/>
            <a:ext cx="0" cy="11070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1140468" y="1923756"/>
            <a:ext cx="1876707" cy="4069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小格是</a:t>
            </a:r>
            <a:r>
              <a:rPr lang="en-US" altLang="zh-TW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zh-TW" altLang="en-US" sz="2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0468" y="1319713"/>
            <a:ext cx="2135660" cy="4069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粗</a:t>
            </a:r>
            <a:r>
              <a:rPr lang="zh-TW" altLang="en-US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zh-TW" altLang="en-US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線是</a:t>
            </a:r>
            <a:r>
              <a:rPr lang="en-US" altLang="zh-TW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整點</a:t>
            </a:r>
            <a:r>
              <a:rPr lang="zh-TW" altLang="en-US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7756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92" grpId="0"/>
      <p:bldP spid="93" grpId="0"/>
      <p:bldP spid="94" grpId="0"/>
      <p:bldP spid="79" grpId="0"/>
      <p:bldP spid="80" grpId="0"/>
      <p:bldP spid="81" grpId="0"/>
      <p:bldP spid="5" grpId="0" animBg="1"/>
      <p:bldP spid="83" grpId="0" animBg="1"/>
      <p:bldP spid="98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8188" y="681711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動一動時間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7039" y="1768618"/>
            <a:ext cx="10498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hlinkClick r:id="rId2"/>
              </a:rPr>
              <a:t>https://</a:t>
            </a:r>
            <a:r>
              <a:rPr lang="en-US" altLang="zh-TW" sz="4000" dirty="0" err="1">
                <a:hlinkClick r:id="rId2"/>
              </a:rPr>
              <a:t>www.youtube.com</a:t>
            </a:r>
            <a:r>
              <a:rPr lang="en-US" altLang="zh-TW" sz="4000" dirty="0">
                <a:hlinkClick r:id="rId2"/>
              </a:rPr>
              <a:t>/</a:t>
            </a:r>
            <a:r>
              <a:rPr lang="en-US" altLang="zh-TW" sz="4000" dirty="0" err="1">
                <a:hlinkClick r:id="rId2"/>
              </a:rPr>
              <a:t>watch?v</a:t>
            </a:r>
            <a:r>
              <a:rPr lang="en-US" altLang="zh-TW" sz="4000" dirty="0">
                <a:hlinkClick r:id="rId2"/>
              </a:rPr>
              <a:t>=</a:t>
            </a:r>
            <a:r>
              <a:rPr lang="en-US" altLang="zh-TW" sz="4000" dirty="0" err="1">
                <a:hlinkClick r:id="rId2"/>
              </a:rPr>
              <a:t>zva39wbBy6E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753" y="2803659"/>
            <a:ext cx="4891703" cy="305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 noChangeArrowheads="1"/>
          </p:cNvSpPr>
          <p:nvPr/>
        </p:nvSpPr>
        <p:spPr>
          <a:xfrm>
            <a:off x="1809750" y="620713"/>
            <a:ext cx="8596313" cy="839787"/>
          </a:xfrm>
          <a:prstGeom prst="rect">
            <a:avLst/>
          </a:prstGeom>
          <a:noFill/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zh-TW" sz="4800" b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綜    合</a:t>
            </a:r>
          </a:p>
        </p:txBody>
      </p:sp>
      <p:sp>
        <p:nvSpPr>
          <p:cNvPr id="3" name="內容版面配置區 3"/>
          <p:cNvSpPr>
            <a:spLocks noGrp="1" noChangeArrowheads="1"/>
          </p:cNvSpPr>
          <p:nvPr/>
        </p:nvSpPr>
        <p:spPr bwMode="auto">
          <a:xfrm>
            <a:off x="655638" y="1527175"/>
            <a:ext cx="11012487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4975" indent="-434975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1177925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635125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978025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435225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8924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33496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8068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42640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★生活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影片觀賞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點選簡報的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〝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播放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〞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功能即可直接觀賞。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  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【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點選「投影片放映」→「從目前投影片開始」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2.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點選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〝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播放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〞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功能，將滑鼠移至網址點一下，便可連結觀看。</a:t>
            </a:r>
            <a:endParaRPr lang="zh-TW" altLang="en-US" sz="3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zh-TW" altLang="en-US" sz="3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pic>
        <p:nvPicPr>
          <p:cNvPr id="4" name="圖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3242979"/>
            <a:ext cx="8761413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橢圓 8"/>
          <p:cNvSpPr>
            <a:spLocks noChangeArrowheads="1"/>
          </p:cNvSpPr>
          <p:nvPr/>
        </p:nvSpPr>
        <p:spPr bwMode="auto">
          <a:xfrm>
            <a:off x="1999492" y="3767778"/>
            <a:ext cx="549275" cy="977900"/>
          </a:xfrm>
          <a:prstGeom prst="ellipse">
            <a:avLst/>
          </a:prstGeom>
          <a:noFill/>
          <a:ln w="38100" cap="rnd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TW" altLang="zh-TW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6" name="橢圓 8"/>
          <p:cNvSpPr>
            <a:spLocks noChangeArrowheads="1"/>
          </p:cNvSpPr>
          <p:nvPr/>
        </p:nvSpPr>
        <p:spPr bwMode="auto">
          <a:xfrm>
            <a:off x="4800458" y="3338513"/>
            <a:ext cx="917575" cy="598487"/>
          </a:xfrm>
          <a:prstGeom prst="ellipse">
            <a:avLst/>
          </a:prstGeom>
          <a:noFill/>
          <a:ln w="3810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TW" altLang="zh-TW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44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7650" y="1892403"/>
            <a:ext cx="391248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altLang="zh-TW" sz="5000" b="0" i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5000" b="0" i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感恩</a:t>
            </a:r>
            <a:r>
              <a:rPr lang="en-US" altLang="zh-TW" sz="5000" b="0" i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zh-TW" altLang="en-US" sz="500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媽媽好辛苦</a:t>
            </a:r>
            <a:endParaRPr lang="zh-TW" altLang="en-US" sz="5000" b="0" i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87754" y="1079434"/>
            <a:ext cx="5399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>
                <a:hlinkClick r:id="rId2"/>
              </a:rPr>
              <a:t>https://</a:t>
            </a:r>
            <a:r>
              <a:rPr lang="en-US" altLang="zh-TW" sz="3000" dirty="0" err="1">
                <a:hlinkClick r:id="rId2"/>
              </a:rPr>
              <a:t>www.youtube.com</a:t>
            </a:r>
            <a:r>
              <a:rPr lang="en-US" altLang="zh-TW" sz="3000" dirty="0">
                <a:hlinkClick r:id="rId2"/>
              </a:rPr>
              <a:t>/</a:t>
            </a:r>
            <a:r>
              <a:rPr lang="en-US" altLang="zh-TW" sz="3000" dirty="0" err="1">
                <a:hlinkClick r:id="rId2"/>
              </a:rPr>
              <a:t>watch?v</a:t>
            </a:r>
            <a:r>
              <a:rPr lang="en-US" altLang="zh-TW" sz="3000" dirty="0">
                <a:hlinkClick r:id="rId2"/>
              </a:rPr>
              <a:t>=</a:t>
            </a:r>
            <a:r>
              <a:rPr lang="en-US" altLang="zh-TW" sz="3000" dirty="0" err="1">
                <a:hlinkClick r:id="rId2"/>
              </a:rPr>
              <a:t>DAp8muNS8Ww</a:t>
            </a:r>
            <a:endParaRPr lang="zh-TW" altLang="en-US" sz="3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590" y="2476147"/>
            <a:ext cx="5729460" cy="31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1"/>
          <p:cNvSpPr>
            <a:spLocks noChangeArrowheads="1"/>
          </p:cNvSpPr>
          <p:nvPr/>
        </p:nvSpPr>
        <p:spPr bwMode="auto">
          <a:xfrm>
            <a:off x="1365083" y="2502567"/>
            <a:ext cx="1013710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22363" indent="-112236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TW" altLang="en-US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★今日學習內容</a:t>
            </a:r>
            <a:r>
              <a:rPr lang="en-US" altLang="zh-TW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:</a:t>
            </a:r>
            <a:r>
              <a:rPr lang="zh-TW" altLang="en-US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國語</a:t>
            </a:r>
            <a:r>
              <a:rPr lang="zh-TW" altLang="en-US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第</a:t>
            </a:r>
            <a:r>
              <a:rPr lang="en-US" altLang="zh-TW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13</a:t>
            </a:r>
            <a:r>
              <a:rPr lang="zh-TW" altLang="en-US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課</a:t>
            </a:r>
            <a:r>
              <a:rPr lang="zh-TW" altLang="en-US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課文</a:t>
            </a:r>
            <a:endParaRPr lang="en-US" altLang="zh-TW" sz="5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zh-TW" sz="5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TW" altLang="en-US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★準備簿本</a:t>
            </a:r>
            <a:r>
              <a:rPr lang="en-US" altLang="zh-TW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:</a:t>
            </a:r>
            <a:r>
              <a:rPr lang="zh-TW" altLang="en-US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國語</a:t>
            </a:r>
            <a:r>
              <a:rPr lang="zh-TW" altLang="en-US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課本、課堂練習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TW" altLang="en-US" sz="5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38302" y="551597"/>
            <a:ext cx="5638973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TW" altLang="en-US" sz="10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國   語</a:t>
            </a:r>
            <a:endParaRPr lang="zh-TW" altLang="en-US" sz="10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41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quarter" idx="10"/>
          </p:nvPr>
        </p:nvSpPr>
        <p:spPr>
          <a:xfrm>
            <a:off x="10361613" y="6130925"/>
            <a:ext cx="1146175" cy="36988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09A283CF-DA92-4561-8D09-9008142ED314}" type="datetime1">
              <a:rPr lang="zh-CN" altLang="en-US" smtClean="0">
                <a:solidFill>
                  <a:srgbClr val="898989"/>
                </a:solidFill>
              </a:rPr>
              <a:pPr/>
              <a:t>2021/5/31</a:t>
            </a:fld>
            <a:endParaRPr lang="zh-TW" altLang="zh-CN" sz="1800" smtClean="0"/>
          </a:p>
        </p:txBody>
      </p:sp>
      <p:sp>
        <p:nvSpPr>
          <p:cNvPr id="3" name="矩形 2"/>
          <p:cNvSpPr/>
          <p:nvPr/>
        </p:nvSpPr>
        <p:spPr>
          <a:xfrm>
            <a:off x="1616075" y="1306513"/>
            <a:ext cx="895985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5000" dirty="0">
                <a:solidFill>
                  <a:srgbClr val="0070C0"/>
                </a:solidFill>
                <a:ea typeface="金梅浪漫體" panose="02010609000101010101" pitchFamily="49" charset="-120"/>
              </a:rPr>
              <a:t>國語</a:t>
            </a:r>
            <a:r>
              <a:rPr lang="en-US" altLang="zh-TW" sz="5000" dirty="0">
                <a:solidFill>
                  <a:srgbClr val="0070C0"/>
                </a:solidFill>
                <a:ea typeface="金梅浪漫體" panose="02010609000101010101" pitchFamily="49" charset="-120"/>
              </a:rPr>
              <a:t>(</a:t>
            </a:r>
            <a:r>
              <a:rPr lang="zh-TW" altLang="en-US" sz="5000" dirty="0">
                <a:solidFill>
                  <a:srgbClr val="0070C0"/>
                </a:solidFill>
                <a:ea typeface="金梅浪漫體" panose="02010609000101010101" pitchFamily="49" charset="-120"/>
              </a:rPr>
              <a:t>十三</a:t>
            </a:r>
            <a:r>
              <a:rPr lang="en-US" altLang="zh-TW" sz="5000" dirty="0">
                <a:solidFill>
                  <a:srgbClr val="0070C0"/>
                </a:solidFill>
                <a:ea typeface="金梅浪漫體" panose="02010609000101010101" pitchFamily="49" charset="-120"/>
              </a:rPr>
              <a:t>)</a:t>
            </a:r>
            <a:r>
              <a:rPr lang="zh-TW" altLang="en-US" sz="5000" dirty="0">
                <a:solidFill>
                  <a:srgbClr val="0070C0"/>
                </a:solidFill>
                <a:ea typeface="金梅浪漫體" panose="02010609000101010101" pitchFamily="49" charset="-120"/>
              </a:rPr>
              <a:t>課文內容教學影音檔</a:t>
            </a:r>
          </a:p>
        </p:txBody>
      </p:sp>
      <p:sp>
        <p:nvSpPr>
          <p:cNvPr id="5" name="矩形 4"/>
          <p:cNvSpPr/>
          <p:nvPr/>
        </p:nvSpPr>
        <p:spPr>
          <a:xfrm>
            <a:off x="2060575" y="4126689"/>
            <a:ext cx="56765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dirty="0" smtClean="0">
                <a:hlinkClick r:id="rId2"/>
              </a:rPr>
              <a:t>https://</a:t>
            </a:r>
            <a:r>
              <a:rPr lang="en-US" altLang="zh-TW" sz="3000" dirty="0" err="1" smtClean="0">
                <a:hlinkClick r:id="rId2"/>
              </a:rPr>
              <a:t>youtu.be</a:t>
            </a:r>
            <a:r>
              <a:rPr lang="en-US" altLang="zh-TW" sz="3000" dirty="0" smtClean="0">
                <a:hlinkClick r:id="rId2"/>
              </a:rPr>
              <a:t>/</a:t>
            </a:r>
            <a:r>
              <a:rPr lang="en-US" altLang="zh-TW" sz="3000" dirty="0" err="1" smtClean="0">
                <a:hlinkClick r:id="rId2"/>
              </a:rPr>
              <a:t>O6GGgwoCdAs</a:t>
            </a:r>
            <a:endParaRPr lang="zh-TW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2060575" y="3125402"/>
            <a:ext cx="51633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dirty="0">
                <a:hlinkClick r:id="rId3"/>
              </a:rPr>
              <a:t>https://</a:t>
            </a:r>
            <a:r>
              <a:rPr lang="en-US" altLang="zh-TW" sz="3000" dirty="0" err="1">
                <a:hlinkClick r:id="rId3"/>
              </a:rPr>
              <a:t>youtu.be</a:t>
            </a:r>
            <a:r>
              <a:rPr lang="en-US" altLang="zh-TW" sz="3000" dirty="0">
                <a:hlinkClick r:id="rId3"/>
              </a:rPr>
              <a:t>/</a:t>
            </a:r>
            <a:r>
              <a:rPr lang="en-US" altLang="zh-TW" sz="3000" dirty="0" err="1">
                <a:hlinkClick r:id="rId3"/>
              </a:rPr>
              <a:t>jOdXeQv9coE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653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180474" y="1036052"/>
            <a:ext cx="1811338" cy="508000"/>
          </a:xfrm>
          <a:custGeom>
            <a:avLst/>
            <a:gdLst>
              <a:gd name="T0" fmla="*/ 414889397 w 7908"/>
              <a:gd name="T1" fmla="*/ 12113514 h 10000"/>
              <a:gd name="T2" fmla="*/ 344954296 w 7908"/>
              <a:gd name="T3" fmla="*/ 485140 h 10000"/>
              <a:gd name="T4" fmla="*/ 343432708 w 7908"/>
              <a:gd name="T5" fmla="*/ 242570 h 10000"/>
              <a:gd name="T6" fmla="*/ 339078213 w 7908"/>
              <a:gd name="T7" fmla="*/ 0 h 10000"/>
              <a:gd name="T8" fmla="*/ 311376973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311376973 w 7908"/>
              <a:gd name="T15" fmla="*/ 25682550 h 10000"/>
              <a:gd name="T16" fmla="*/ 339078213 w 7908"/>
              <a:gd name="T17" fmla="*/ 25682550 h 10000"/>
              <a:gd name="T18" fmla="*/ 343432708 w 7908"/>
              <a:gd name="T19" fmla="*/ 25442520 h 10000"/>
              <a:gd name="T20" fmla="*/ 344954296 w 7908"/>
              <a:gd name="T21" fmla="*/ 25197359 h 10000"/>
              <a:gd name="T22" fmla="*/ 414889397 w 7908"/>
              <a:gd name="T23" fmla="*/ 13568985 h 10000"/>
              <a:gd name="T24" fmla="*/ 414889397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08"/>
              <a:gd name="T40" fmla="*/ 0 h 10000"/>
              <a:gd name="T41" fmla="*/ 7908 w 7908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2"/>
          <p:cNvSpPr>
            <a:spLocks noChangeArrowheads="1"/>
          </p:cNvSpPr>
          <p:nvPr/>
        </p:nvSpPr>
        <p:spPr bwMode="auto">
          <a:xfrm>
            <a:off x="2637924" y="2169527"/>
            <a:ext cx="69738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20838" indent="-162083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TW" altLang="en-US" sz="6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★今日國語作業</a:t>
            </a:r>
            <a:r>
              <a:rPr lang="en-US" altLang="zh-TW" sz="6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TW" altLang="en-US" sz="6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  生字甲本6</a:t>
            </a:r>
            <a:r>
              <a:rPr lang="en-US" altLang="zh-TW" sz="6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8</a:t>
            </a:r>
            <a:r>
              <a:rPr lang="zh-TW" altLang="en-US" sz="6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~7</a:t>
            </a:r>
            <a:r>
              <a:rPr lang="en-US" altLang="zh-TW" sz="6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</a:t>
            </a:r>
            <a:r>
              <a:rPr lang="zh-TW" altLang="en-US" sz="6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頁</a:t>
            </a:r>
          </a:p>
        </p:txBody>
      </p:sp>
    </p:spTree>
    <p:extLst>
      <p:ext uri="{BB962C8B-B14F-4D97-AF65-F5344CB8AC3E}">
        <p14:creationId xmlns:p14="http://schemas.microsoft.com/office/powerpoint/2010/main" val="20204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版面配置區 1"/>
          <p:cNvSpPr txBox="1">
            <a:spLocks noGrp="1" noChangeArrowheads="1"/>
          </p:cNvSpPr>
          <p:nvPr/>
        </p:nvSpPr>
        <p:spPr bwMode="auto">
          <a:xfrm>
            <a:off x="8677275" y="5969000"/>
            <a:ext cx="1600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BD559F69-D48A-4BC7-9F40-61463C27AC31}" type="datetime1">
              <a:rPr lang="zh-CN" altLang="en-US" sz="1000">
                <a:latin typeface="Garamond" panose="02020404030301010803" pitchFamily="18" charset="0"/>
              </a:rPr>
              <a:pPr algn="r" eaLnBrk="1" hangingPunct="1"/>
              <a:t>2021/5/31</a:t>
            </a:fld>
            <a:endParaRPr lang="zh-TW" altLang="en-US">
              <a:latin typeface="Garamond" panose="02020404030301010803" pitchFamily="18" charset="0"/>
            </a:endParaRPr>
          </a:p>
        </p:txBody>
      </p:sp>
      <p:sp>
        <p:nvSpPr>
          <p:cNvPr id="19459" name="文字方塊 1"/>
          <p:cNvSpPr>
            <a:spLocks noChangeArrowheads="1"/>
          </p:cNvSpPr>
          <p:nvPr/>
        </p:nvSpPr>
        <p:spPr bwMode="auto">
          <a:xfrm>
            <a:off x="2139263" y="2291995"/>
            <a:ext cx="828833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16025" indent="-1216025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★今日學習內容</a:t>
            </a:r>
            <a:r>
              <a:rPr lang="en-US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: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6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   課本</a:t>
            </a:r>
            <a:r>
              <a:rPr lang="en-US" altLang="zh-TW" sz="6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123</a:t>
            </a:r>
            <a:r>
              <a:rPr lang="zh-TW" altLang="en-US" sz="6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~1</a:t>
            </a:r>
            <a:r>
              <a:rPr lang="en-US" altLang="zh-TW" sz="6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25</a:t>
            </a:r>
            <a:r>
              <a:rPr lang="zh-TW" altLang="en-US" sz="6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頁</a:t>
            </a:r>
            <a:endParaRPr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TW" altLang="en-US" sz="3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★準備:數學課本、直尺</a:t>
            </a:r>
          </a:p>
        </p:txBody>
      </p:sp>
      <p:sp>
        <p:nvSpPr>
          <p:cNvPr id="4" name="矩形 3"/>
          <p:cNvSpPr/>
          <p:nvPr/>
        </p:nvSpPr>
        <p:spPr>
          <a:xfrm>
            <a:off x="3038302" y="551597"/>
            <a:ext cx="5638973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TW" altLang="en-US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數   學</a:t>
            </a:r>
          </a:p>
        </p:txBody>
      </p:sp>
    </p:spTree>
    <p:extLst>
      <p:ext uri="{BB962C8B-B14F-4D97-AF65-F5344CB8AC3E}">
        <p14:creationId xmlns:p14="http://schemas.microsoft.com/office/powerpoint/2010/main" val="13192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6075" y="1306513"/>
            <a:ext cx="895985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000" dirty="0" smtClean="0">
                <a:solidFill>
                  <a:srgbClr val="0070C0"/>
                </a:solidFill>
                <a:ea typeface="金梅浪漫體" panose="02010609000101010101" pitchFamily="49" charset="-120"/>
              </a:rPr>
              <a:t>5/31</a:t>
            </a:r>
            <a:r>
              <a:rPr lang="zh-TW" altLang="en-US" sz="5000" dirty="0" smtClean="0">
                <a:solidFill>
                  <a:srgbClr val="0070C0"/>
                </a:solidFill>
                <a:ea typeface="金梅浪漫體" panose="02010609000101010101" pitchFamily="49" charset="-120"/>
              </a:rPr>
              <a:t>數學教學</a:t>
            </a:r>
            <a:r>
              <a:rPr lang="zh-TW" altLang="en-US" sz="5000" dirty="0">
                <a:solidFill>
                  <a:srgbClr val="0070C0"/>
                </a:solidFill>
                <a:ea typeface="金梅浪漫體" panose="02010609000101010101" pitchFamily="49" charset="-120"/>
              </a:rPr>
              <a:t>影音檔</a:t>
            </a:r>
          </a:p>
        </p:txBody>
      </p:sp>
      <p:sp>
        <p:nvSpPr>
          <p:cNvPr id="3" name="矩形 2"/>
          <p:cNvSpPr/>
          <p:nvPr/>
        </p:nvSpPr>
        <p:spPr>
          <a:xfrm>
            <a:off x="3401666" y="3091934"/>
            <a:ext cx="49309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dirty="0">
                <a:hlinkClick r:id="rId2"/>
              </a:rPr>
              <a:t>https://</a:t>
            </a:r>
            <a:r>
              <a:rPr lang="en-US" altLang="zh-TW" sz="3000" dirty="0" err="1">
                <a:hlinkClick r:id="rId2"/>
              </a:rPr>
              <a:t>youtu.be</a:t>
            </a:r>
            <a:r>
              <a:rPr lang="en-US" altLang="zh-TW" sz="3000" dirty="0">
                <a:hlinkClick r:id="rId2"/>
              </a:rPr>
              <a:t>/</a:t>
            </a:r>
            <a:r>
              <a:rPr lang="en-US" altLang="zh-TW" sz="3000" dirty="0" err="1">
                <a:hlinkClick r:id="rId2"/>
              </a:rPr>
              <a:t>D6tIZw-IrgY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6622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60059" y="627797"/>
            <a:ext cx="77624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/>
              <a:t>                             </a:t>
            </a:r>
            <a:r>
              <a:rPr lang="en-US" altLang="zh-TW" dirty="0" smtClean="0"/>
              <a:t>    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暖 身 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練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習</a:t>
            </a:r>
            <a:endParaRPr lang="zh-TW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2170475" y="1526474"/>
            <a:ext cx="416684" cy="456417"/>
          </a:xfrm>
          <a:prstGeom prst="ellipse">
            <a:avLst/>
          </a:prstGeom>
          <a:solidFill>
            <a:srgbClr val="FF9900"/>
          </a:solidFill>
          <a:ln w="57150" cmpd="thinThick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 smtClean="0"/>
              <a:t>1</a:t>
            </a:r>
            <a:endParaRPr lang="en-US" altLang="zh-TW" sz="3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87159" y="1464984"/>
            <a:ext cx="73355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下面是三年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班票選班長的得票數紀錄表：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16102"/>
              </p:ext>
            </p:extLst>
          </p:nvPr>
        </p:nvGraphicFramePr>
        <p:xfrm>
          <a:off x="2697442" y="2191777"/>
          <a:ext cx="6444084" cy="2773275"/>
        </p:xfrm>
        <a:graphic>
          <a:graphicData uri="http://schemas.openxmlformats.org/drawingml/2006/table">
            <a:tbl>
              <a:tblPr/>
              <a:tblGrid>
                <a:gridCol w="231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6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超研澤特毛楷" pitchFamily="49" charset="-120"/>
                        </a:rPr>
                        <a:t>候選人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超研澤特毛楷" pitchFamily="49" charset="-120"/>
                        </a:rPr>
                        <a:t>得票數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超研澤特毛楷" pitchFamily="49" charset="-120"/>
                        </a:rPr>
                        <a:t>小芳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超研澤特毛楷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超研澤特毛楷" pitchFamily="49" charset="-120"/>
                        </a:rPr>
                        <a:t>小達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超研澤特毛楷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超研澤特毛楷" pitchFamily="49" charset="-120"/>
                        </a:rPr>
                        <a:t>小虎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超研澤特毛楷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超研澤特毛楷" pitchFamily="49" charset="-120"/>
                        </a:rPr>
                        <a:t>小玉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超研澤特毛楷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401045" y="2800940"/>
            <a:ext cx="1977552" cy="2089170"/>
            <a:chOff x="2494" y="1436"/>
            <a:chExt cx="1726" cy="1796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2494" y="1436"/>
              <a:ext cx="340" cy="339"/>
              <a:chOff x="3651" y="1897"/>
              <a:chExt cx="1481" cy="1479"/>
            </a:xfrm>
          </p:grpSpPr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989" y="1897"/>
                <a:ext cx="772" cy="236"/>
              </a:xfrm>
              <a:custGeom>
                <a:avLst/>
                <a:gdLst>
                  <a:gd name="T0" fmla="*/ 673 w 1545"/>
                  <a:gd name="T1" fmla="*/ 1 h 472"/>
                  <a:gd name="T2" fmla="*/ 691 w 1545"/>
                  <a:gd name="T3" fmla="*/ 6 h 472"/>
                  <a:gd name="T4" fmla="*/ 711 w 1545"/>
                  <a:gd name="T5" fmla="*/ 15 h 472"/>
                  <a:gd name="T6" fmla="*/ 734 w 1545"/>
                  <a:gd name="T7" fmla="*/ 29 h 472"/>
                  <a:gd name="T8" fmla="*/ 757 w 1545"/>
                  <a:gd name="T9" fmla="*/ 45 h 472"/>
                  <a:gd name="T10" fmla="*/ 766 w 1545"/>
                  <a:gd name="T11" fmla="*/ 57 h 472"/>
                  <a:gd name="T12" fmla="*/ 771 w 1545"/>
                  <a:gd name="T13" fmla="*/ 69 h 472"/>
                  <a:gd name="T14" fmla="*/ 772 w 1545"/>
                  <a:gd name="T15" fmla="*/ 83 h 472"/>
                  <a:gd name="T16" fmla="*/ 768 w 1545"/>
                  <a:gd name="T17" fmla="*/ 93 h 472"/>
                  <a:gd name="T18" fmla="*/ 757 w 1545"/>
                  <a:gd name="T19" fmla="*/ 104 h 472"/>
                  <a:gd name="T20" fmla="*/ 741 w 1545"/>
                  <a:gd name="T21" fmla="*/ 112 h 472"/>
                  <a:gd name="T22" fmla="*/ 722 w 1545"/>
                  <a:gd name="T23" fmla="*/ 121 h 472"/>
                  <a:gd name="T24" fmla="*/ 706 w 1545"/>
                  <a:gd name="T25" fmla="*/ 127 h 472"/>
                  <a:gd name="T26" fmla="*/ 686 w 1545"/>
                  <a:gd name="T27" fmla="*/ 133 h 472"/>
                  <a:gd name="T28" fmla="*/ 661 w 1545"/>
                  <a:gd name="T29" fmla="*/ 140 h 472"/>
                  <a:gd name="T30" fmla="*/ 632 w 1545"/>
                  <a:gd name="T31" fmla="*/ 148 h 472"/>
                  <a:gd name="T32" fmla="*/ 600 w 1545"/>
                  <a:gd name="T33" fmla="*/ 156 h 472"/>
                  <a:gd name="T34" fmla="*/ 563 w 1545"/>
                  <a:gd name="T35" fmla="*/ 165 h 472"/>
                  <a:gd name="T36" fmla="*/ 522 w 1545"/>
                  <a:gd name="T37" fmla="*/ 175 h 472"/>
                  <a:gd name="T38" fmla="*/ 471 w 1545"/>
                  <a:gd name="T39" fmla="*/ 185 h 472"/>
                  <a:gd name="T40" fmla="*/ 407 w 1545"/>
                  <a:gd name="T41" fmla="*/ 198 h 472"/>
                  <a:gd name="T42" fmla="*/ 347 w 1545"/>
                  <a:gd name="T43" fmla="*/ 208 h 472"/>
                  <a:gd name="T44" fmla="*/ 295 w 1545"/>
                  <a:gd name="T45" fmla="*/ 217 h 472"/>
                  <a:gd name="T46" fmla="*/ 248 w 1545"/>
                  <a:gd name="T47" fmla="*/ 225 h 472"/>
                  <a:gd name="T48" fmla="*/ 207 w 1545"/>
                  <a:gd name="T49" fmla="*/ 229 h 472"/>
                  <a:gd name="T50" fmla="*/ 173 w 1545"/>
                  <a:gd name="T51" fmla="*/ 233 h 472"/>
                  <a:gd name="T52" fmla="*/ 144 w 1545"/>
                  <a:gd name="T53" fmla="*/ 235 h 472"/>
                  <a:gd name="T54" fmla="*/ 118 w 1545"/>
                  <a:gd name="T55" fmla="*/ 236 h 472"/>
                  <a:gd name="T56" fmla="*/ 86 w 1545"/>
                  <a:gd name="T57" fmla="*/ 234 h 472"/>
                  <a:gd name="T58" fmla="*/ 60 w 1545"/>
                  <a:gd name="T59" fmla="*/ 229 h 472"/>
                  <a:gd name="T60" fmla="*/ 39 w 1545"/>
                  <a:gd name="T61" fmla="*/ 222 h 472"/>
                  <a:gd name="T62" fmla="*/ 21 w 1545"/>
                  <a:gd name="T63" fmla="*/ 207 h 472"/>
                  <a:gd name="T64" fmla="*/ 4 w 1545"/>
                  <a:gd name="T65" fmla="*/ 184 h 472"/>
                  <a:gd name="T66" fmla="*/ 0 w 1545"/>
                  <a:gd name="T67" fmla="*/ 166 h 472"/>
                  <a:gd name="T68" fmla="*/ 7 w 1545"/>
                  <a:gd name="T69" fmla="*/ 158 h 472"/>
                  <a:gd name="T70" fmla="*/ 21 w 1545"/>
                  <a:gd name="T71" fmla="*/ 152 h 472"/>
                  <a:gd name="T72" fmla="*/ 44 w 1545"/>
                  <a:gd name="T73" fmla="*/ 147 h 472"/>
                  <a:gd name="T74" fmla="*/ 86 w 1545"/>
                  <a:gd name="T75" fmla="*/ 142 h 472"/>
                  <a:gd name="T76" fmla="*/ 167 w 1545"/>
                  <a:gd name="T77" fmla="*/ 131 h 472"/>
                  <a:gd name="T78" fmla="*/ 252 w 1545"/>
                  <a:gd name="T79" fmla="*/ 114 h 472"/>
                  <a:gd name="T80" fmla="*/ 342 w 1545"/>
                  <a:gd name="T81" fmla="*/ 95 h 472"/>
                  <a:gd name="T82" fmla="*/ 427 w 1545"/>
                  <a:gd name="T83" fmla="*/ 74 h 472"/>
                  <a:gd name="T84" fmla="*/ 487 w 1545"/>
                  <a:gd name="T85" fmla="*/ 59 h 472"/>
                  <a:gd name="T86" fmla="*/ 543 w 1545"/>
                  <a:gd name="T87" fmla="*/ 43 h 472"/>
                  <a:gd name="T88" fmla="*/ 591 w 1545"/>
                  <a:gd name="T89" fmla="*/ 26 h 472"/>
                  <a:gd name="T90" fmla="*/ 629 w 1545"/>
                  <a:gd name="T91" fmla="*/ 10 h 472"/>
                  <a:gd name="T92" fmla="*/ 651 w 1545"/>
                  <a:gd name="T93" fmla="*/ 2 h 472"/>
                  <a:gd name="T94" fmla="*/ 660 w 1545"/>
                  <a:gd name="T95" fmla="*/ 0 h 47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45"/>
                  <a:gd name="T145" fmla="*/ 0 h 472"/>
                  <a:gd name="T146" fmla="*/ 1545 w 1545"/>
                  <a:gd name="T147" fmla="*/ 472 h 47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45" h="472">
                    <a:moveTo>
                      <a:pt x="1321" y="0"/>
                    </a:moveTo>
                    <a:lnTo>
                      <a:pt x="1328" y="0"/>
                    </a:lnTo>
                    <a:lnTo>
                      <a:pt x="1338" y="2"/>
                    </a:lnTo>
                    <a:lnTo>
                      <a:pt x="1346" y="2"/>
                    </a:lnTo>
                    <a:lnTo>
                      <a:pt x="1355" y="4"/>
                    </a:lnTo>
                    <a:lnTo>
                      <a:pt x="1363" y="6"/>
                    </a:lnTo>
                    <a:lnTo>
                      <a:pt x="1373" y="9"/>
                    </a:lnTo>
                    <a:lnTo>
                      <a:pt x="1382" y="11"/>
                    </a:lnTo>
                    <a:lnTo>
                      <a:pt x="1392" y="15"/>
                    </a:lnTo>
                    <a:lnTo>
                      <a:pt x="1403" y="21"/>
                    </a:lnTo>
                    <a:lnTo>
                      <a:pt x="1413" y="25"/>
                    </a:lnTo>
                    <a:lnTo>
                      <a:pt x="1422" y="30"/>
                    </a:lnTo>
                    <a:lnTo>
                      <a:pt x="1434" y="36"/>
                    </a:lnTo>
                    <a:lnTo>
                      <a:pt x="1445" y="42"/>
                    </a:lnTo>
                    <a:lnTo>
                      <a:pt x="1457" y="50"/>
                    </a:lnTo>
                    <a:lnTo>
                      <a:pt x="1468" y="57"/>
                    </a:lnTo>
                    <a:lnTo>
                      <a:pt x="1480" y="65"/>
                    </a:lnTo>
                    <a:lnTo>
                      <a:pt x="1495" y="75"/>
                    </a:lnTo>
                    <a:lnTo>
                      <a:pt x="1509" y="86"/>
                    </a:lnTo>
                    <a:lnTo>
                      <a:pt x="1515" y="90"/>
                    </a:lnTo>
                    <a:lnTo>
                      <a:pt x="1518" y="96"/>
                    </a:lnTo>
                    <a:lnTo>
                      <a:pt x="1524" y="101"/>
                    </a:lnTo>
                    <a:lnTo>
                      <a:pt x="1528" y="107"/>
                    </a:lnTo>
                    <a:lnTo>
                      <a:pt x="1532" y="113"/>
                    </a:lnTo>
                    <a:lnTo>
                      <a:pt x="1536" y="119"/>
                    </a:lnTo>
                    <a:lnTo>
                      <a:pt x="1538" y="126"/>
                    </a:lnTo>
                    <a:lnTo>
                      <a:pt x="1541" y="132"/>
                    </a:lnTo>
                    <a:lnTo>
                      <a:pt x="1543" y="138"/>
                    </a:lnTo>
                    <a:lnTo>
                      <a:pt x="1543" y="146"/>
                    </a:lnTo>
                    <a:lnTo>
                      <a:pt x="1545" y="153"/>
                    </a:lnTo>
                    <a:lnTo>
                      <a:pt x="1545" y="159"/>
                    </a:lnTo>
                    <a:lnTo>
                      <a:pt x="1545" y="165"/>
                    </a:lnTo>
                    <a:lnTo>
                      <a:pt x="1543" y="170"/>
                    </a:lnTo>
                    <a:lnTo>
                      <a:pt x="1541" y="176"/>
                    </a:lnTo>
                    <a:lnTo>
                      <a:pt x="1539" y="182"/>
                    </a:lnTo>
                    <a:lnTo>
                      <a:pt x="1536" y="186"/>
                    </a:lnTo>
                    <a:lnTo>
                      <a:pt x="1532" y="192"/>
                    </a:lnTo>
                    <a:lnTo>
                      <a:pt x="1526" y="197"/>
                    </a:lnTo>
                    <a:lnTo>
                      <a:pt x="1520" y="201"/>
                    </a:lnTo>
                    <a:lnTo>
                      <a:pt x="1515" y="207"/>
                    </a:lnTo>
                    <a:lnTo>
                      <a:pt x="1509" y="211"/>
                    </a:lnTo>
                    <a:lnTo>
                      <a:pt x="1499" y="216"/>
                    </a:lnTo>
                    <a:lnTo>
                      <a:pt x="1492" y="220"/>
                    </a:lnTo>
                    <a:lnTo>
                      <a:pt x="1482" y="224"/>
                    </a:lnTo>
                    <a:lnTo>
                      <a:pt x="1472" y="230"/>
                    </a:lnTo>
                    <a:lnTo>
                      <a:pt x="1463" y="234"/>
                    </a:lnTo>
                    <a:lnTo>
                      <a:pt x="1451" y="238"/>
                    </a:lnTo>
                    <a:lnTo>
                      <a:pt x="1444" y="241"/>
                    </a:lnTo>
                    <a:lnTo>
                      <a:pt x="1438" y="243"/>
                    </a:lnTo>
                    <a:lnTo>
                      <a:pt x="1430" y="247"/>
                    </a:lnTo>
                    <a:lnTo>
                      <a:pt x="1421" y="249"/>
                    </a:lnTo>
                    <a:lnTo>
                      <a:pt x="1413" y="253"/>
                    </a:lnTo>
                    <a:lnTo>
                      <a:pt x="1403" y="257"/>
                    </a:lnTo>
                    <a:lnTo>
                      <a:pt x="1394" y="259"/>
                    </a:lnTo>
                    <a:lnTo>
                      <a:pt x="1382" y="262"/>
                    </a:lnTo>
                    <a:lnTo>
                      <a:pt x="1373" y="266"/>
                    </a:lnTo>
                    <a:lnTo>
                      <a:pt x="1361" y="270"/>
                    </a:lnTo>
                    <a:lnTo>
                      <a:pt x="1349" y="274"/>
                    </a:lnTo>
                    <a:lnTo>
                      <a:pt x="1336" y="276"/>
                    </a:lnTo>
                    <a:lnTo>
                      <a:pt x="1323" y="280"/>
                    </a:lnTo>
                    <a:lnTo>
                      <a:pt x="1309" y="284"/>
                    </a:lnTo>
                    <a:lnTo>
                      <a:pt x="1296" y="287"/>
                    </a:lnTo>
                    <a:lnTo>
                      <a:pt x="1280" y="291"/>
                    </a:lnTo>
                    <a:lnTo>
                      <a:pt x="1265" y="295"/>
                    </a:lnTo>
                    <a:lnTo>
                      <a:pt x="1250" y="299"/>
                    </a:lnTo>
                    <a:lnTo>
                      <a:pt x="1234" y="305"/>
                    </a:lnTo>
                    <a:lnTo>
                      <a:pt x="1217" y="309"/>
                    </a:lnTo>
                    <a:lnTo>
                      <a:pt x="1200" y="312"/>
                    </a:lnTo>
                    <a:lnTo>
                      <a:pt x="1183" y="316"/>
                    </a:lnTo>
                    <a:lnTo>
                      <a:pt x="1165" y="320"/>
                    </a:lnTo>
                    <a:lnTo>
                      <a:pt x="1146" y="326"/>
                    </a:lnTo>
                    <a:lnTo>
                      <a:pt x="1127" y="330"/>
                    </a:lnTo>
                    <a:lnTo>
                      <a:pt x="1106" y="333"/>
                    </a:lnTo>
                    <a:lnTo>
                      <a:pt x="1087" y="339"/>
                    </a:lnTo>
                    <a:lnTo>
                      <a:pt x="1065" y="343"/>
                    </a:lnTo>
                    <a:lnTo>
                      <a:pt x="1044" y="349"/>
                    </a:lnTo>
                    <a:lnTo>
                      <a:pt x="1023" y="353"/>
                    </a:lnTo>
                    <a:lnTo>
                      <a:pt x="1000" y="358"/>
                    </a:lnTo>
                    <a:lnTo>
                      <a:pt x="977" y="362"/>
                    </a:lnTo>
                    <a:lnTo>
                      <a:pt x="943" y="370"/>
                    </a:lnTo>
                    <a:lnTo>
                      <a:pt x="910" y="376"/>
                    </a:lnTo>
                    <a:lnTo>
                      <a:pt x="877" y="383"/>
                    </a:lnTo>
                    <a:lnTo>
                      <a:pt x="845" y="389"/>
                    </a:lnTo>
                    <a:lnTo>
                      <a:pt x="814" y="395"/>
                    </a:lnTo>
                    <a:lnTo>
                      <a:pt x="783" y="401"/>
                    </a:lnTo>
                    <a:lnTo>
                      <a:pt x="753" y="406"/>
                    </a:lnTo>
                    <a:lnTo>
                      <a:pt x="724" y="412"/>
                    </a:lnTo>
                    <a:lnTo>
                      <a:pt x="695" y="416"/>
                    </a:lnTo>
                    <a:lnTo>
                      <a:pt x="668" y="422"/>
                    </a:lnTo>
                    <a:lnTo>
                      <a:pt x="641" y="426"/>
                    </a:lnTo>
                    <a:lnTo>
                      <a:pt x="616" y="429"/>
                    </a:lnTo>
                    <a:lnTo>
                      <a:pt x="591" y="433"/>
                    </a:lnTo>
                    <a:lnTo>
                      <a:pt x="566" y="437"/>
                    </a:lnTo>
                    <a:lnTo>
                      <a:pt x="542" y="441"/>
                    </a:lnTo>
                    <a:lnTo>
                      <a:pt x="518" y="445"/>
                    </a:lnTo>
                    <a:lnTo>
                      <a:pt x="497" y="449"/>
                    </a:lnTo>
                    <a:lnTo>
                      <a:pt x="476" y="450"/>
                    </a:lnTo>
                    <a:lnTo>
                      <a:pt x="455" y="454"/>
                    </a:lnTo>
                    <a:lnTo>
                      <a:pt x="434" y="456"/>
                    </a:lnTo>
                    <a:lnTo>
                      <a:pt x="415" y="458"/>
                    </a:lnTo>
                    <a:lnTo>
                      <a:pt x="398" y="460"/>
                    </a:lnTo>
                    <a:lnTo>
                      <a:pt x="380" y="462"/>
                    </a:lnTo>
                    <a:lnTo>
                      <a:pt x="363" y="464"/>
                    </a:lnTo>
                    <a:lnTo>
                      <a:pt x="346" y="466"/>
                    </a:lnTo>
                    <a:lnTo>
                      <a:pt x="330" y="468"/>
                    </a:lnTo>
                    <a:lnTo>
                      <a:pt x="317" y="468"/>
                    </a:lnTo>
                    <a:lnTo>
                      <a:pt x="302" y="470"/>
                    </a:lnTo>
                    <a:lnTo>
                      <a:pt x="288" y="470"/>
                    </a:lnTo>
                    <a:lnTo>
                      <a:pt x="277" y="470"/>
                    </a:lnTo>
                    <a:lnTo>
                      <a:pt x="265" y="472"/>
                    </a:lnTo>
                    <a:lnTo>
                      <a:pt x="254" y="472"/>
                    </a:lnTo>
                    <a:lnTo>
                      <a:pt x="236" y="472"/>
                    </a:lnTo>
                    <a:lnTo>
                      <a:pt x="219" y="470"/>
                    </a:lnTo>
                    <a:lnTo>
                      <a:pt x="204" y="470"/>
                    </a:lnTo>
                    <a:lnTo>
                      <a:pt x="188" y="468"/>
                    </a:lnTo>
                    <a:lnTo>
                      <a:pt x="173" y="468"/>
                    </a:lnTo>
                    <a:lnTo>
                      <a:pt x="160" y="466"/>
                    </a:lnTo>
                    <a:lnTo>
                      <a:pt x="146" y="464"/>
                    </a:lnTo>
                    <a:lnTo>
                      <a:pt x="133" y="460"/>
                    </a:lnTo>
                    <a:lnTo>
                      <a:pt x="121" y="458"/>
                    </a:lnTo>
                    <a:lnTo>
                      <a:pt x="110" y="454"/>
                    </a:lnTo>
                    <a:lnTo>
                      <a:pt x="98" y="450"/>
                    </a:lnTo>
                    <a:lnTo>
                      <a:pt x="89" y="447"/>
                    </a:lnTo>
                    <a:lnTo>
                      <a:pt x="79" y="443"/>
                    </a:lnTo>
                    <a:lnTo>
                      <a:pt x="71" y="439"/>
                    </a:lnTo>
                    <a:lnTo>
                      <a:pt x="64" y="433"/>
                    </a:lnTo>
                    <a:lnTo>
                      <a:pt x="56" y="427"/>
                    </a:lnTo>
                    <a:lnTo>
                      <a:pt x="43" y="414"/>
                    </a:lnTo>
                    <a:lnTo>
                      <a:pt x="33" y="403"/>
                    </a:lnTo>
                    <a:lnTo>
                      <a:pt x="23" y="391"/>
                    </a:lnTo>
                    <a:lnTo>
                      <a:pt x="16" y="379"/>
                    </a:lnTo>
                    <a:lnTo>
                      <a:pt x="8" y="368"/>
                    </a:lnTo>
                    <a:lnTo>
                      <a:pt x="4" y="356"/>
                    </a:lnTo>
                    <a:lnTo>
                      <a:pt x="2" y="347"/>
                    </a:lnTo>
                    <a:lnTo>
                      <a:pt x="0" y="337"/>
                    </a:lnTo>
                    <a:lnTo>
                      <a:pt x="0" y="332"/>
                    </a:lnTo>
                    <a:lnTo>
                      <a:pt x="2" y="328"/>
                    </a:lnTo>
                    <a:lnTo>
                      <a:pt x="6" y="324"/>
                    </a:lnTo>
                    <a:lnTo>
                      <a:pt x="10" y="320"/>
                    </a:lnTo>
                    <a:lnTo>
                      <a:pt x="14" y="316"/>
                    </a:lnTo>
                    <a:lnTo>
                      <a:pt x="20" y="312"/>
                    </a:lnTo>
                    <a:lnTo>
                      <a:pt x="27" y="309"/>
                    </a:lnTo>
                    <a:lnTo>
                      <a:pt x="35" y="305"/>
                    </a:lnTo>
                    <a:lnTo>
                      <a:pt x="43" y="303"/>
                    </a:lnTo>
                    <a:lnTo>
                      <a:pt x="52" y="299"/>
                    </a:lnTo>
                    <a:lnTo>
                      <a:pt x="64" y="297"/>
                    </a:lnTo>
                    <a:lnTo>
                      <a:pt x="75" y="295"/>
                    </a:lnTo>
                    <a:lnTo>
                      <a:pt x="89" y="293"/>
                    </a:lnTo>
                    <a:lnTo>
                      <a:pt x="102" y="291"/>
                    </a:lnTo>
                    <a:lnTo>
                      <a:pt x="117" y="291"/>
                    </a:lnTo>
                    <a:lnTo>
                      <a:pt x="133" y="289"/>
                    </a:lnTo>
                    <a:lnTo>
                      <a:pt x="173" y="284"/>
                    </a:lnTo>
                    <a:lnTo>
                      <a:pt x="213" y="278"/>
                    </a:lnTo>
                    <a:lnTo>
                      <a:pt x="254" y="272"/>
                    </a:lnTo>
                    <a:lnTo>
                      <a:pt x="294" y="266"/>
                    </a:lnTo>
                    <a:lnTo>
                      <a:pt x="334" y="261"/>
                    </a:lnTo>
                    <a:lnTo>
                      <a:pt x="376" y="253"/>
                    </a:lnTo>
                    <a:lnTo>
                      <a:pt x="419" y="245"/>
                    </a:lnTo>
                    <a:lnTo>
                      <a:pt x="461" y="238"/>
                    </a:lnTo>
                    <a:lnTo>
                      <a:pt x="505" y="228"/>
                    </a:lnTo>
                    <a:lnTo>
                      <a:pt x="549" y="220"/>
                    </a:lnTo>
                    <a:lnTo>
                      <a:pt x="593" y="211"/>
                    </a:lnTo>
                    <a:lnTo>
                      <a:pt x="637" y="201"/>
                    </a:lnTo>
                    <a:lnTo>
                      <a:pt x="684" y="190"/>
                    </a:lnTo>
                    <a:lnTo>
                      <a:pt x="730" y="178"/>
                    </a:lnTo>
                    <a:lnTo>
                      <a:pt x="776" y="167"/>
                    </a:lnTo>
                    <a:lnTo>
                      <a:pt x="822" y="155"/>
                    </a:lnTo>
                    <a:lnTo>
                      <a:pt x="854" y="147"/>
                    </a:lnTo>
                    <a:lnTo>
                      <a:pt x="885" y="140"/>
                    </a:lnTo>
                    <a:lnTo>
                      <a:pt x="916" y="132"/>
                    </a:lnTo>
                    <a:lnTo>
                      <a:pt x="946" y="124"/>
                    </a:lnTo>
                    <a:lnTo>
                      <a:pt x="975" y="117"/>
                    </a:lnTo>
                    <a:lnTo>
                      <a:pt x="1004" y="109"/>
                    </a:lnTo>
                    <a:lnTo>
                      <a:pt x="1033" y="101"/>
                    </a:lnTo>
                    <a:lnTo>
                      <a:pt x="1060" y="94"/>
                    </a:lnTo>
                    <a:lnTo>
                      <a:pt x="1087" y="86"/>
                    </a:lnTo>
                    <a:lnTo>
                      <a:pt x="1112" y="78"/>
                    </a:lnTo>
                    <a:lnTo>
                      <a:pt x="1136" y="69"/>
                    </a:lnTo>
                    <a:lnTo>
                      <a:pt x="1159" y="61"/>
                    </a:lnTo>
                    <a:lnTo>
                      <a:pt x="1183" y="52"/>
                    </a:lnTo>
                    <a:lnTo>
                      <a:pt x="1206" y="44"/>
                    </a:lnTo>
                    <a:lnTo>
                      <a:pt x="1227" y="34"/>
                    </a:lnTo>
                    <a:lnTo>
                      <a:pt x="1246" y="27"/>
                    </a:lnTo>
                    <a:lnTo>
                      <a:pt x="1259" y="19"/>
                    </a:lnTo>
                    <a:lnTo>
                      <a:pt x="1271" y="15"/>
                    </a:lnTo>
                    <a:lnTo>
                      <a:pt x="1282" y="9"/>
                    </a:lnTo>
                    <a:lnTo>
                      <a:pt x="1292" y="6"/>
                    </a:lnTo>
                    <a:lnTo>
                      <a:pt x="1302" y="4"/>
                    </a:lnTo>
                    <a:lnTo>
                      <a:pt x="1309" y="2"/>
                    </a:lnTo>
                    <a:lnTo>
                      <a:pt x="1315" y="0"/>
                    </a:lnTo>
                    <a:lnTo>
                      <a:pt x="132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4305" y="2078"/>
                <a:ext cx="165" cy="1133"/>
              </a:xfrm>
              <a:custGeom>
                <a:avLst/>
                <a:gdLst>
                  <a:gd name="T0" fmla="*/ 41 w 330"/>
                  <a:gd name="T1" fmla="*/ 0 h 2265"/>
                  <a:gd name="T2" fmla="*/ 51 w 330"/>
                  <a:gd name="T3" fmla="*/ 1 h 2265"/>
                  <a:gd name="T4" fmla="*/ 67 w 330"/>
                  <a:gd name="T5" fmla="*/ 5 h 2265"/>
                  <a:gd name="T6" fmla="*/ 89 w 330"/>
                  <a:gd name="T7" fmla="*/ 13 h 2265"/>
                  <a:gd name="T8" fmla="*/ 114 w 330"/>
                  <a:gd name="T9" fmla="*/ 24 h 2265"/>
                  <a:gd name="T10" fmla="*/ 132 w 330"/>
                  <a:gd name="T11" fmla="*/ 34 h 2265"/>
                  <a:gd name="T12" fmla="*/ 140 w 330"/>
                  <a:gd name="T13" fmla="*/ 40 h 2265"/>
                  <a:gd name="T14" fmla="*/ 148 w 330"/>
                  <a:gd name="T15" fmla="*/ 46 h 2265"/>
                  <a:gd name="T16" fmla="*/ 154 w 330"/>
                  <a:gd name="T17" fmla="*/ 53 h 2265"/>
                  <a:gd name="T18" fmla="*/ 158 w 330"/>
                  <a:gd name="T19" fmla="*/ 60 h 2265"/>
                  <a:gd name="T20" fmla="*/ 161 w 330"/>
                  <a:gd name="T21" fmla="*/ 67 h 2265"/>
                  <a:gd name="T22" fmla="*/ 164 w 330"/>
                  <a:gd name="T23" fmla="*/ 75 h 2265"/>
                  <a:gd name="T24" fmla="*/ 165 w 330"/>
                  <a:gd name="T25" fmla="*/ 83 h 2265"/>
                  <a:gd name="T26" fmla="*/ 165 w 330"/>
                  <a:gd name="T27" fmla="*/ 97 h 2265"/>
                  <a:gd name="T28" fmla="*/ 162 w 330"/>
                  <a:gd name="T29" fmla="*/ 119 h 2265"/>
                  <a:gd name="T30" fmla="*/ 158 w 330"/>
                  <a:gd name="T31" fmla="*/ 141 h 2265"/>
                  <a:gd name="T32" fmla="*/ 156 w 330"/>
                  <a:gd name="T33" fmla="*/ 162 h 2265"/>
                  <a:gd name="T34" fmla="*/ 154 w 330"/>
                  <a:gd name="T35" fmla="*/ 182 h 2265"/>
                  <a:gd name="T36" fmla="*/ 153 w 330"/>
                  <a:gd name="T37" fmla="*/ 200 h 2265"/>
                  <a:gd name="T38" fmla="*/ 134 w 330"/>
                  <a:gd name="T39" fmla="*/ 1133 h 2265"/>
                  <a:gd name="T40" fmla="*/ 33 w 330"/>
                  <a:gd name="T41" fmla="*/ 154 h 2265"/>
                  <a:gd name="T42" fmla="*/ 30 w 330"/>
                  <a:gd name="T43" fmla="*/ 137 h 2265"/>
                  <a:gd name="T44" fmla="*/ 26 w 330"/>
                  <a:gd name="T45" fmla="*/ 118 h 2265"/>
                  <a:gd name="T46" fmla="*/ 20 w 330"/>
                  <a:gd name="T47" fmla="*/ 99 h 2265"/>
                  <a:gd name="T48" fmla="*/ 13 w 330"/>
                  <a:gd name="T49" fmla="*/ 78 h 2265"/>
                  <a:gd name="T50" fmla="*/ 8 w 330"/>
                  <a:gd name="T51" fmla="*/ 68 h 2265"/>
                  <a:gd name="T52" fmla="*/ 3 w 330"/>
                  <a:gd name="T53" fmla="*/ 60 h 2265"/>
                  <a:gd name="T54" fmla="*/ 1 w 330"/>
                  <a:gd name="T55" fmla="*/ 53 h 2265"/>
                  <a:gd name="T56" fmla="*/ 0 w 330"/>
                  <a:gd name="T57" fmla="*/ 48 h 2265"/>
                  <a:gd name="T58" fmla="*/ 0 w 330"/>
                  <a:gd name="T59" fmla="*/ 37 h 2265"/>
                  <a:gd name="T60" fmla="*/ 2 w 330"/>
                  <a:gd name="T61" fmla="*/ 27 h 2265"/>
                  <a:gd name="T62" fmla="*/ 5 w 330"/>
                  <a:gd name="T63" fmla="*/ 19 h 2265"/>
                  <a:gd name="T64" fmla="*/ 10 w 330"/>
                  <a:gd name="T65" fmla="*/ 12 h 2265"/>
                  <a:gd name="T66" fmla="*/ 14 w 330"/>
                  <a:gd name="T67" fmla="*/ 7 h 2265"/>
                  <a:gd name="T68" fmla="*/ 21 w 330"/>
                  <a:gd name="T69" fmla="*/ 3 h 2265"/>
                  <a:gd name="T70" fmla="*/ 29 w 330"/>
                  <a:gd name="T71" fmla="*/ 1 h 2265"/>
                  <a:gd name="T72" fmla="*/ 37 w 330"/>
                  <a:gd name="T73" fmla="*/ 0 h 22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0"/>
                  <a:gd name="T112" fmla="*/ 0 h 2265"/>
                  <a:gd name="T113" fmla="*/ 330 w 330"/>
                  <a:gd name="T114" fmla="*/ 2265 h 22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0" h="2265">
                    <a:moveTo>
                      <a:pt x="74" y="0"/>
                    </a:moveTo>
                    <a:lnTo>
                      <a:pt x="82" y="0"/>
                    </a:lnTo>
                    <a:lnTo>
                      <a:pt x="92" y="2"/>
                    </a:lnTo>
                    <a:lnTo>
                      <a:pt x="101" y="2"/>
                    </a:lnTo>
                    <a:lnTo>
                      <a:pt x="113" y="4"/>
                    </a:lnTo>
                    <a:lnTo>
                      <a:pt x="134" y="10"/>
                    </a:lnTo>
                    <a:lnTo>
                      <a:pt x="155" y="16"/>
                    </a:lnTo>
                    <a:lnTo>
                      <a:pt x="178" y="25"/>
                    </a:lnTo>
                    <a:lnTo>
                      <a:pt x="203" y="35"/>
                    </a:lnTo>
                    <a:lnTo>
                      <a:pt x="228" y="48"/>
                    </a:lnTo>
                    <a:lnTo>
                      <a:pt x="255" y="62"/>
                    </a:lnTo>
                    <a:lnTo>
                      <a:pt x="264" y="67"/>
                    </a:lnTo>
                    <a:lnTo>
                      <a:pt x="272" y="73"/>
                    </a:lnTo>
                    <a:lnTo>
                      <a:pt x="280" y="79"/>
                    </a:lnTo>
                    <a:lnTo>
                      <a:pt x="288" y="87"/>
                    </a:lnTo>
                    <a:lnTo>
                      <a:pt x="295" y="92"/>
                    </a:lnTo>
                    <a:lnTo>
                      <a:pt x="301" y="100"/>
                    </a:lnTo>
                    <a:lnTo>
                      <a:pt x="307" y="106"/>
                    </a:lnTo>
                    <a:lnTo>
                      <a:pt x="311" y="113"/>
                    </a:lnTo>
                    <a:lnTo>
                      <a:pt x="316" y="119"/>
                    </a:lnTo>
                    <a:lnTo>
                      <a:pt x="320" y="127"/>
                    </a:lnTo>
                    <a:lnTo>
                      <a:pt x="322" y="134"/>
                    </a:lnTo>
                    <a:lnTo>
                      <a:pt x="326" y="142"/>
                    </a:lnTo>
                    <a:lnTo>
                      <a:pt x="328" y="150"/>
                    </a:lnTo>
                    <a:lnTo>
                      <a:pt x="330" y="157"/>
                    </a:lnTo>
                    <a:lnTo>
                      <a:pt x="330" y="165"/>
                    </a:lnTo>
                    <a:lnTo>
                      <a:pt x="330" y="175"/>
                    </a:lnTo>
                    <a:lnTo>
                      <a:pt x="330" y="194"/>
                    </a:lnTo>
                    <a:lnTo>
                      <a:pt x="328" y="215"/>
                    </a:lnTo>
                    <a:lnTo>
                      <a:pt x="324" y="238"/>
                    </a:lnTo>
                    <a:lnTo>
                      <a:pt x="320" y="261"/>
                    </a:lnTo>
                    <a:lnTo>
                      <a:pt x="316" y="282"/>
                    </a:lnTo>
                    <a:lnTo>
                      <a:pt x="314" y="303"/>
                    </a:lnTo>
                    <a:lnTo>
                      <a:pt x="311" y="324"/>
                    </a:lnTo>
                    <a:lnTo>
                      <a:pt x="309" y="345"/>
                    </a:lnTo>
                    <a:lnTo>
                      <a:pt x="307" y="363"/>
                    </a:lnTo>
                    <a:lnTo>
                      <a:pt x="305" y="382"/>
                    </a:lnTo>
                    <a:lnTo>
                      <a:pt x="305" y="399"/>
                    </a:lnTo>
                    <a:lnTo>
                      <a:pt x="305" y="416"/>
                    </a:lnTo>
                    <a:lnTo>
                      <a:pt x="268" y="2265"/>
                    </a:lnTo>
                    <a:lnTo>
                      <a:pt x="88" y="2265"/>
                    </a:lnTo>
                    <a:lnTo>
                      <a:pt x="65" y="307"/>
                    </a:lnTo>
                    <a:lnTo>
                      <a:pt x="63" y="290"/>
                    </a:lnTo>
                    <a:lnTo>
                      <a:pt x="59" y="273"/>
                    </a:lnTo>
                    <a:lnTo>
                      <a:pt x="57" y="253"/>
                    </a:lnTo>
                    <a:lnTo>
                      <a:pt x="51" y="236"/>
                    </a:lnTo>
                    <a:lnTo>
                      <a:pt x="46" y="217"/>
                    </a:lnTo>
                    <a:lnTo>
                      <a:pt x="40" y="198"/>
                    </a:lnTo>
                    <a:lnTo>
                      <a:pt x="32" y="177"/>
                    </a:lnTo>
                    <a:lnTo>
                      <a:pt x="25" y="156"/>
                    </a:lnTo>
                    <a:lnTo>
                      <a:pt x="19" y="146"/>
                    </a:lnTo>
                    <a:lnTo>
                      <a:pt x="15" y="136"/>
                    </a:lnTo>
                    <a:lnTo>
                      <a:pt x="9" y="127"/>
                    </a:lnTo>
                    <a:lnTo>
                      <a:pt x="5" y="119"/>
                    </a:lnTo>
                    <a:lnTo>
                      <a:pt x="3" y="113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85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3" y="54"/>
                    </a:lnTo>
                    <a:lnTo>
                      <a:pt x="7" y="44"/>
                    </a:lnTo>
                    <a:lnTo>
                      <a:pt x="9" y="37"/>
                    </a:lnTo>
                    <a:lnTo>
                      <a:pt x="13" y="31"/>
                    </a:lnTo>
                    <a:lnTo>
                      <a:pt x="19" y="23"/>
                    </a:lnTo>
                    <a:lnTo>
                      <a:pt x="23" y="19"/>
                    </a:lnTo>
                    <a:lnTo>
                      <a:pt x="28" y="14"/>
                    </a:lnTo>
                    <a:lnTo>
                      <a:pt x="34" y="10"/>
                    </a:lnTo>
                    <a:lnTo>
                      <a:pt x="42" y="6"/>
                    </a:lnTo>
                    <a:lnTo>
                      <a:pt x="50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4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4418" y="2502"/>
                <a:ext cx="428" cy="167"/>
              </a:xfrm>
              <a:custGeom>
                <a:avLst/>
                <a:gdLst>
                  <a:gd name="T0" fmla="*/ 329 w 856"/>
                  <a:gd name="T1" fmla="*/ 0 h 334"/>
                  <a:gd name="T2" fmla="*/ 334 w 856"/>
                  <a:gd name="T3" fmla="*/ 2 h 334"/>
                  <a:gd name="T4" fmla="*/ 343 w 856"/>
                  <a:gd name="T5" fmla="*/ 5 h 334"/>
                  <a:gd name="T6" fmla="*/ 353 w 856"/>
                  <a:gd name="T7" fmla="*/ 9 h 334"/>
                  <a:gd name="T8" fmla="*/ 368 w 856"/>
                  <a:gd name="T9" fmla="*/ 15 h 334"/>
                  <a:gd name="T10" fmla="*/ 384 w 856"/>
                  <a:gd name="T11" fmla="*/ 23 h 334"/>
                  <a:gd name="T12" fmla="*/ 400 w 856"/>
                  <a:gd name="T13" fmla="*/ 35 h 334"/>
                  <a:gd name="T14" fmla="*/ 412 w 856"/>
                  <a:gd name="T15" fmla="*/ 45 h 334"/>
                  <a:gd name="T16" fmla="*/ 422 w 856"/>
                  <a:gd name="T17" fmla="*/ 55 h 334"/>
                  <a:gd name="T18" fmla="*/ 426 w 856"/>
                  <a:gd name="T19" fmla="*/ 64 h 334"/>
                  <a:gd name="T20" fmla="*/ 428 w 856"/>
                  <a:gd name="T21" fmla="*/ 74 h 334"/>
                  <a:gd name="T22" fmla="*/ 426 w 856"/>
                  <a:gd name="T23" fmla="*/ 85 h 334"/>
                  <a:gd name="T24" fmla="*/ 420 w 856"/>
                  <a:gd name="T25" fmla="*/ 94 h 334"/>
                  <a:gd name="T26" fmla="*/ 409 w 856"/>
                  <a:gd name="T27" fmla="*/ 104 h 334"/>
                  <a:gd name="T28" fmla="*/ 395 w 856"/>
                  <a:gd name="T29" fmla="*/ 112 h 334"/>
                  <a:gd name="T30" fmla="*/ 376 w 856"/>
                  <a:gd name="T31" fmla="*/ 121 h 334"/>
                  <a:gd name="T32" fmla="*/ 285 w 856"/>
                  <a:gd name="T33" fmla="*/ 140 h 334"/>
                  <a:gd name="T34" fmla="*/ 201 w 856"/>
                  <a:gd name="T35" fmla="*/ 158 h 334"/>
                  <a:gd name="T36" fmla="*/ 169 w 856"/>
                  <a:gd name="T37" fmla="*/ 163 h 334"/>
                  <a:gd name="T38" fmla="*/ 139 w 856"/>
                  <a:gd name="T39" fmla="*/ 166 h 334"/>
                  <a:gd name="T40" fmla="*/ 109 w 856"/>
                  <a:gd name="T41" fmla="*/ 166 h 334"/>
                  <a:gd name="T42" fmla="*/ 79 w 856"/>
                  <a:gd name="T43" fmla="*/ 164 h 334"/>
                  <a:gd name="T44" fmla="*/ 49 w 856"/>
                  <a:gd name="T45" fmla="*/ 158 h 334"/>
                  <a:gd name="T46" fmla="*/ 30 w 856"/>
                  <a:gd name="T47" fmla="*/ 154 h 334"/>
                  <a:gd name="T48" fmla="*/ 19 w 856"/>
                  <a:gd name="T49" fmla="*/ 149 h 334"/>
                  <a:gd name="T50" fmla="*/ 10 w 856"/>
                  <a:gd name="T51" fmla="*/ 145 h 334"/>
                  <a:gd name="T52" fmla="*/ 3 w 856"/>
                  <a:gd name="T53" fmla="*/ 140 h 334"/>
                  <a:gd name="T54" fmla="*/ 0 w 856"/>
                  <a:gd name="T55" fmla="*/ 135 h 334"/>
                  <a:gd name="T56" fmla="*/ 0 w 856"/>
                  <a:gd name="T57" fmla="*/ 130 h 334"/>
                  <a:gd name="T58" fmla="*/ 3 w 856"/>
                  <a:gd name="T59" fmla="*/ 123 h 334"/>
                  <a:gd name="T60" fmla="*/ 9 w 856"/>
                  <a:gd name="T61" fmla="*/ 116 h 334"/>
                  <a:gd name="T62" fmla="*/ 19 w 856"/>
                  <a:gd name="T63" fmla="*/ 110 h 334"/>
                  <a:gd name="T64" fmla="*/ 32 w 856"/>
                  <a:gd name="T65" fmla="*/ 104 h 334"/>
                  <a:gd name="T66" fmla="*/ 48 w 856"/>
                  <a:gd name="T67" fmla="*/ 97 h 334"/>
                  <a:gd name="T68" fmla="*/ 82 w 856"/>
                  <a:gd name="T69" fmla="*/ 87 h 334"/>
                  <a:gd name="T70" fmla="*/ 112 w 856"/>
                  <a:gd name="T71" fmla="*/ 76 h 334"/>
                  <a:gd name="T72" fmla="*/ 139 w 856"/>
                  <a:gd name="T73" fmla="*/ 66 h 334"/>
                  <a:gd name="T74" fmla="*/ 164 w 856"/>
                  <a:gd name="T75" fmla="*/ 58 h 334"/>
                  <a:gd name="T76" fmla="*/ 187 w 856"/>
                  <a:gd name="T77" fmla="*/ 49 h 334"/>
                  <a:gd name="T78" fmla="*/ 208 w 856"/>
                  <a:gd name="T79" fmla="*/ 42 h 334"/>
                  <a:gd name="T80" fmla="*/ 226 w 856"/>
                  <a:gd name="T81" fmla="*/ 36 h 334"/>
                  <a:gd name="T82" fmla="*/ 241 w 856"/>
                  <a:gd name="T83" fmla="*/ 31 h 334"/>
                  <a:gd name="T84" fmla="*/ 254 w 856"/>
                  <a:gd name="T85" fmla="*/ 26 h 334"/>
                  <a:gd name="T86" fmla="*/ 264 w 856"/>
                  <a:gd name="T87" fmla="*/ 22 h 334"/>
                  <a:gd name="T88" fmla="*/ 276 w 856"/>
                  <a:gd name="T89" fmla="*/ 17 h 334"/>
                  <a:gd name="T90" fmla="*/ 292 w 856"/>
                  <a:gd name="T91" fmla="*/ 11 h 334"/>
                  <a:gd name="T92" fmla="*/ 305 w 856"/>
                  <a:gd name="T93" fmla="*/ 6 h 334"/>
                  <a:gd name="T94" fmla="*/ 315 w 856"/>
                  <a:gd name="T95" fmla="*/ 3 h 334"/>
                  <a:gd name="T96" fmla="*/ 322 w 856"/>
                  <a:gd name="T97" fmla="*/ 1 h 334"/>
                  <a:gd name="T98" fmla="*/ 326 w 856"/>
                  <a:gd name="T99" fmla="*/ 0 h 3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6"/>
                  <a:gd name="T151" fmla="*/ 0 h 334"/>
                  <a:gd name="T152" fmla="*/ 856 w 856"/>
                  <a:gd name="T153" fmla="*/ 334 h 3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6" h="334">
                    <a:moveTo>
                      <a:pt x="651" y="0"/>
                    </a:moveTo>
                    <a:lnTo>
                      <a:pt x="653" y="0"/>
                    </a:lnTo>
                    <a:lnTo>
                      <a:pt x="657" y="0"/>
                    </a:lnTo>
                    <a:lnTo>
                      <a:pt x="660" y="2"/>
                    </a:lnTo>
                    <a:lnTo>
                      <a:pt x="664" y="2"/>
                    </a:lnTo>
                    <a:lnTo>
                      <a:pt x="668" y="4"/>
                    </a:lnTo>
                    <a:lnTo>
                      <a:pt x="674" y="6"/>
                    </a:lnTo>
                    <a:lnTo>
                      <a:pt x="680" y="8"/>
                    </a:lnTo>
                    <a:lnTo>
                      <a:pt x="685" y="10"/>
                    </a:lnTo>
                    <a:lnTo>
                      <a:pt x="691" y="11"/>
                    </a:lnTo>
                    <a:lnTo>
                      <a:pt x="699" y="15"/>
                    </a:lnTo>
                    <a:lnTo>
                      <a:pt x="706" y="17"/>
                    </a:lnTo>
                    <a:lnTo>
                      <a:pt x="716" y="21"/>
                    </a:lnTo>
                    <a:lnTo>
                      <a:pt x="726" y="25"/>
                    </a:lnTo>
                    <a:lnTo>
                      <a:pt x="735" y="29"/>
                    </a:lnTo>
                    <a:lnTo>
                      <a:pt x="745" y="34"/>
                    </a:lnTo>
                    <a:lnTo>
                      <a:pt x="754" y="38"/>
                    </a:lnTo>
                    <a:lnTo>
                      <a:pt x="768" y="46"/>
                    </a:lnTo>
                    <a:lnTo>
                      <a:pt x="779" y="54"/>
                    </a:lnTo>
                    <a:lnTo>
                      <a:pt x="789" y="61"/>
                    </a:lnTo>
                    <a:lnTo>
                      <a:pt x="800" y="69"/>
                    </a:lnTo>
                    <a:lnTo>
                      <a:pt x="808" y="75"/>
                    </a:lnTo>
                    <a:lnTo>
                      <a:pt x="818" y="82"/>
                    </a:lnTo>
                    <a:lnTo>
                      <a:pt x="824" y="90"/>
                    </a:lnTo>
                    <a:lnTo>
                      <a:pt x="831" y="96"/>
                    </a:lnTo>
                    <a:lnTo>
                      <a:pt x="837" y="103"/>
                    </a:lnTo>
                    <a:lnTo>
                      <a:pt x="843" y="109"/>
                    </a:lnTo>
                    <a:lnTo>
                      <a:pt x="847" y="117"/>
                    </a:lnTo>
                    <a:lnTo>
                      <a:pt x="850" y="123"/>
                    </a:lnTo>
                    <a:lnTo>
                      <a:pt x="852" y="128"/>
                    </a:lnTo>
                    <a:lnTo>
                      <a:pt x="854" y="136"/>
                    </a:lnTo>
                    <a:lnTo>
                      <a:pt x="856" y="142"/>
                    </a:lnTo>
                    <a:lnTo>
                      <a:pt x="856" y="148"/>
                    </a:lnTo>
                    <a:lnTo>
                      <a:pt x="856" y="153"/>
                    </a:lnTo>
                    <a:lnTo>
                      <a:pt x="854" y="161"/>
                    </a:lnTo>
                    <a:lnTo>
                      <a:pt x="852" y="169"/>
                    </a:lnTo>
                    <a:lnTo>
                      <a:pt x="848" y="174"/>
                    </a:lnTo>
                    <a:lnTo>
                      <a:pt x="845" y="182"/>
                    </a:lnTo>
                    <a:lnTo>
                      <a:pt x="839" y="188"/>
                    </a:lnTo>
                    <a:lnTo>
                      <a:pt x="833" y="196"/>
                    </a:lnTo>
                    <a:lnTo>
                      <a:pt x="825" y="201"/>
                    </a:lnTo>
                    <a:lnTo>
                      <a:pt x="818" y="207"/>
                    </a:lnTo>
                    <a:lnTo>
                      <a:pt x="810" y="213"/>
                    </a:lnTo>
                    <a:lnTo>
                      <a:pt x="800" y="219"/>
                    </a:lnTo>
                    <a:lnTo>
                      <a:pt x="789" y="224"/>
                    </a:lnTo>
                    <a:lnTo>
                      <a:pt x="777" y="230"/>
                    </a:lnTo>
                    <a:lnTo>
                      <a:pt x="764" y="236"/>
                    </a:lnTo>
                    <a:lnTo>
                      <a:pt x="751" y="242"/>
                    </a:lnTo>
                    <a:lnTo>
                      <a:pt x="735" y="247"/>
                    </a:lnTo>
                    <a:lnTo>
                      <a:pt x="653" y="263"/>
                    </a:lnTo>
                    <a:lnTo>
                      <a:pt x="570" y="280"/>
                    </a:lnTo>
                    <a:lnTo>
                      <a:pt x="486" y="297"/>
                    </a:lnTo>
                    <a:lnTo>
                      <a:pt x="444" y="305"/>
                    </a:lnTo>
                    <a:lnTo>
                      <a:pt x="401" y="316"/>
                    </a:lnTo>
                    <a:lnTo>
                      <a:pt x="380" y="320"/>
                    </a:lnTo>
                    <a:lnTo>
                      <a:pt x="359" y="324"/>
                    </a:lnTo>
                    <a:lnTo>
                      <a:pt x="338" y="326"/>
                    </a:lnTo>
                    <a:lnTo>
                      <a:pt x="317" y="330"/>
                    </a:lnTo>
                    <a:lnTo>
                      <a:pt x="296" y="332"/>
                    </a:lnTo>
                    <a:lnTo>
                      <a:pt x="277" y="332"/>
                    </a:lnTo>
                    <a:lnTo>
                      <a:pt x="255" y="334"/>
                    </a:lnTo>
                    <a:lnTo>
                      <a:pt x="236" y="334"/>
                    </a:lnTo>
                    <a:lnTo>
                      <a:pt x="217" y="332"/>
                    </a:lnTo>
                    <a:lnTo>
                      <a:pt x="198" y="332"/>
                    </a:lnTo>
                    <a:lnTo>
                      <a:pt x="177" y="330"/>
                    </a:lnTo>
                    <a:lnTo>
                      <a:pt x="158" y="328"/>
                    </a:lnTo>
                    <a:lnTo>
                      <a:pt x="138" y="324"/>
                    </a:lnTo>
                    <a:lnTo>
                      <a:pt x="117" y="320"/>
                    </a:lnTo>
                    <a:lnTo>
                      <a:pt x="98" y="316"/>
                    </a:lnTo>
                    <a:lnTo>
                      <a:pt x="77" y="311"/>
                    </a:lnTo>
                    <a:lnTo>
                      <a:pt x="67" y="309"/>
                    </a:lnTo>
                    <a:lnTo>
                      <a:pt x="60" y="307"/>
                    </a:lnTo>
                    <a:lnTo>
                      <a:pt x="50" y="303"/>
                    </a:lnTo>
                    <a:lnTo>
                      <a:pt x="42" y="301"/>
                    </a:lnTo>
                    <a:lnTo>
                      <a:pt x="37" y="297"/>
                    </a:lnTo>
                    <a:lnTo>
                      <a:pt x="29" y="295"/>
                    </a:lnTo>
                    <a:lnTo>
                      <a:pt x="23" y="291"/>
                    </a:lnTo>
                    <a:lnTo>
                      <a:pt x="19" y="290"/>
                    </a:lnTo>
                    <a:lnTo>
                      <a:pt x="14" y="286"/>
                    </a:lnTo>
                    <a:lnTo>
                      <a:pt x="10" y="282"/>
                    </a:lnTo>
                    <a:lnTo>
                      <a:pt x="6" y="280"/>
                    </a:lnTo>
                    <a:lnTo>
                      <a:pt x="4" y="276"/>
                    </a:lnTo>
                    <a:lnTo>
                      <a:pt x="2" y="274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5"/>
                    </a:lnTo>
                    <a:lnTo>
                      <a:pt x="0" y="259"/>
                    </a:lnTo>
                    <a:lnTo>
                      <a:pt x="0" y="255"/>
                    </a:lnTo>
                    <a:lnTo>
                      <a:pt x="2" y="249"/>
                    </a:lnTo>
                    <a:lnTo>
                      <a:pt x="6" y="245"/>
                    </a:lnTo>
                    <a:lnTo>
                      <a:pt x="8" y="240"/>
                    </a:lnTo>
                    <a:lnTo>
                      <a:pt x="14" y="236"/>
                    </a:lnTo>
                    <a:lnTo>
                      <a:pt x="17" y="232"/>
                    </a:lnTo>
                    <a:lnTo>
                      <a:pt x="23" y="228"/>
                    </a:lnTo>
                    <a:lnTo>
                      <a:pt x="31" y="224"/>
                    </a:lnTo>
                    <a:lnTo>
                      <a:pt x="37" y="219"/>
                    </a:lnTo>
                    <a:lnTo>
                      <a:pt x="46" y="215"/>
                    </a:lnTo>
                    <a:lnTo>
                      <a:pt x="54" y="211"/>
                    </a:lnTo>
                    <a:lnTo>
                      <a:pt x="64" y="207"/>
                    </a:lnTo>
                    <a:lnTo>
                      <a:pt x="73" y="203"/>
                    </a:lnTo>
                    <a:lnTo>
                      <a:pt x="85" y="199"/>
                    </a:lnTo>
                    <a:lnTo>
                      <a:pt x="96" y="194"/>
                    </a:lnTo>
                    <a:lnTo>
                      <a:pt x="119" y="186"/>
                    </a:lnTo>
                    <a:lnTo>
                      <a:pt x="140" y="178"/>
                    </a:lnTo>
                    <a:lnTo>
                      <a:pt x="163" y="173"/>
                    </a:lnTo>
                    <a:lnTo>
                      <a:pt x="183" y="165"/>
                    </a:lnTo>
                    <a:lnTo>
                      <a:pt x="204" y="157"/>
                    </a:lnTo>
                    <a:lnTo>
                      <a:pt x="223" y="151"/>
                    </a:lnTo>
                    <a:lnTo>
                      <a:pt x="242" y="144"/>
                    </a:lnTo>
                    <a:lnTo>
                      <a:pt x="261" y="138"/>
                    </a:lnTo>
                    <a:lnTo>
                      <a:pt x="278" y="132"/>
                    </a:lnTo>
                    <a:lnTo>
                      <a:pt x="296" y="126"/>
                    </a:lnTo>
                    <a:lnTo>
                      <a:pt x="313" y="121"/>
                    </a:lnTo>
                    <a:lnTo>
                      <a:pt x="328" y="115"/>
                    </a:lnTo>
                    <a:lnTo>
                      <a:pt x="346" y="109"/>
                    </a:lnTo>
                    <a:lnTo>
                      <a:pt x="361" y="103"/>
                    </a:lnTo>
                    <a:lnTo>
                      <a:pt x="374" y="98"/>
                    </a:lnTo>
                    <a:lnTo>
                      <a:pt x="390" y="94"/>
                    </a:lnTo>
                    <a:lnTo>
                      <a:pt x="403" y="88"/>
                    </a:lnTo>
                    <a:lnTo>
                      <a:pt x="415" y="84"/>
                    </a:lnTo>
                    <a:lnTo>
                      <a:pt x="428" y="80"/>
                    </a:lnTo>
                    <a:lnTo>
                      <a:pt x="440" y="77"/>
                    </a:lnTo>
                    <a:lnTo>
                      <a:pt x="451" y="71"/>
                    </a:lnTo>
                    <a:lnTo>
                      <a:pt x="461" y="67"/>
                    </a:lnTo>
                    <a:lnTo>
                      <a:pt x="472" y="65"/>
                    </a:lnTo>
                    <a:lnTo>
                      <a:pt x="482" y="61"/>
                    </a:lnTo>
                    <a:lnTo>
                      <a:pt x="490" y="57"/>
                    </a:lnTo>
                    <a:lnTo>
                      <a:pt x="499" y="54"/>
                    </a:lnTo>
                    <a:lnTo>
                      <a:pt x="507" y="52"/>
                    </a:lnTo>
                    <a:lnTo>
                      <a:pt x="515" y="48"/>
                    </a:lnTo>
                    <a:lnTo>
                      <a:pt x="520" y="46"/>
                    </a:lnTo>
                    <a:lnTo>
                      <a:pt x="528" y="44"/>
                    </a:lnTo>
                    <a:lnTo>
                      <a:pt x="532" y="40"/>
                    </a:lnTo>
                    <a:lnTo>
                      <a:pt x="538" y="38"/>
                    </a:lnTo>
                    <a:lnTo>
                      <a:pt x="551" y="34"/>
                    </a:lnTo>
                    <a:lnTo>
                      <a:pt x="563" y="29"/>
                    </a:lnTo>
                    <a:lnTo>
                      <a:pt x="572" y="25"/>
                    </a:lnTo>
                    <a:lnTo>
                      <a:pt x="584" y="21"/>
                    </a:lnTo>
                    <a:lnTo>
                      <a:pt x="593" y="17"/>
                    </a:lnTo>
                    <a:lnTo>
                      <a:pt x="601" y="15"/>
                    </a:lnTo>
                    <a:lnTo>
                      <a:pt x="609" y="11"/>
                    </a:lnTo>
                    <a:lnTo>
                      <a:pt x="616" y="10"/>
                    </a:lnTo>
                    <a:lnTo>
                      <a:pt x="624" y="8"/>
                    </a:lnTo>
                    <a:lnTo>
                      <a:pt x="630" y="6"/>
                    </a:lnTo>
                    <a:lnTo>
                      <a:pt x="635" y="4"/>
                    </a:lnTo>
                    <a:lnTo>
                      <a:pt x="639" y="2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5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982" y="2493"/>
                <a:ext cx="153" cy="769"/>
              </a:xfrm>
              <a:custGeom>
                <a:avLst/>
                <a:gdLst>
                  <a:gd name="T0" fmla="*/ 41 w 305"/>
                  <a:gd name="T1" fmla="*/ 0 h 1538"/>
                  <a:gd name="T2" fmla="*/ 61 w 305"/>
                  <a:gd name="T3" fmla="*/ 4 h 1538"/>
                  <a:gd name="T4" fmla="*/ 82 w 305"/>
                  <a:gd name="T5" fmla="*/ 11 h 1538"/>
                  <a:gd name="T6" fmla="*/ 93 w 305"/>
                  <a:gd name="T7" fmla="*/ 15 h 1538"/>
                  <a:gd name="T8" fmla="*/ 105 w 305"/>
                  <a:gd name="T9" fmla="*/ 21 h 1538"/>
                  <a:gd name="T10" fmla="*/ 117 w 305"/>
                  <a:gd name="T11" fmla="*/ 28 h 1538"/>
                  <a:gd name="T12" fmla="*/ 126 w 305"/>
                  <a:gd name="T13" fmla="*/ 34 h 1538"/>
                  <a:gd name="T14" fmla="*/ 133 w 305"/>
                  <a:gd name="T15" fmla="*/ 40 h 1538"/>
                  <a:gd name="T16" fmla="*/ 139 w 305"/>
                  <a:gd name="T17" fmla="*/ 46 h 1538"/>
                  <a:gd name="T18" fmla="*/ 144 w 305"/>
                  <a:gd name="T19" fmla="*/ 53 h 1538"/>
                  <a:gd name="T20" fmla="*/ 148 w 305"/>
                  <a:gd name="T21" fmla="*/ 60 h 1538"/>
                  <a:gd name="T22" fmla="*/ 151 w 305"/>
                  <a:gd name="T23" fmla="*/ 66 h 1538"/>
                  <a:gd name="T24" fmla="*/ 153 w 305"/>
                  <a:gd name="T25" fmla="*/ 73 h 1538"/>
                  <a:gd name="T26" fmla="*/ 153 w 305"/>
                  <a:gd name="T27" fmla="*/ 80 h 1538"/>
                  <a:gd name="T28" fmla="*/ 152 w 305"/>
                  <a:gd name="T29" fmla="*/ 98 h 1538"/>
                  <a:gd name="T30" fmla="*/ 150 w 305"/>
                  <a:gd name="T31" fmla="*/ 108 h 1538"/>
                  <a:gd name="T32" fmla="*/ 147 w 305"/>
                  <a:gd name="T33" fmla="*/ 119 h 1538"/>
                  <a:gd name="T34" fmla="*/ 143 w 305"/>
                  <a:gd name="T35" fmla="*/ 139 h 1538"/>
                  <a:gd name="T36" fmla="*/ 141 w 305"/>
                  <a:gd name="T37" fmla="*/ 158 h 1538"/>
                  <a:gd name="T38" fmla="*/ 140 w 305"/>
                  <a:gd name="T39" fmla="*/ 175 h 1538"/>
                  <a:gd name="T40" fmla="*/ 140 w 305"/>
                  <a:gd name="T41" fmla="*/ 190 h 1538"/>
                  <a:gd name="T42" fmla="*/ 131 w 305"/>
                  <a:gd name="T43" fmla="*/ 769 h 1538"/>
                  <a:gd name="T44" fmla="*/ 39 w 305"/>
                  <a:gd name="T45" fmla="*/ 457 h 1538"/>
                  <a:gd name="T46" fmla="*/ 29 w 305"/>
                  <a:gd name="T47" fmla="*/ 134 h 1538"/>
                  <a:gd name="T48" fmla="*/ 26 w 305"/>
                  <a:gd name="T49" fmla="*/ 118 h 1538"/>
                  <a:gd name="T50" fmla="*/ 22 w 305"/>
                  <a:gd name="T51" fmla="*/ 100 h 1538"/>
                  <a:gd name="T52" fmla="*/ 16 w 305"/>
                  <a:gd name="T53" fmla="*/ 81 h 1538"/>
                  <a:gd name="T54" fmla="*/ 9 w 305"/>
                  <a:gd name="T55" fmla="*/ 67 h 1538"/>
                  <a:gd name="T56" fmla="*/ 5 w 305"/>
                  <a:gd name="T57" fmla="*/ 59 h 1538"/>
                  <a:gd name="T58" fmla="*/ 2 w 305"/>
                  <a:gd name="T59" fmla="*/ 52 h 1538"/>
                  <a:gd name="T60" fmla="*/ 1 w 305"/>
                  <a:gd name="T61" fmla="*/ 46 h 1538"/>
                  <a:gd name="T62" fmla="*/ 1 w 305"/>
                  <a:gd name="T63" fmla="*/ 38 h 1538"/>
                  <a:gd name="T64" fmla="*/ 2 w 305"/>
                  <a:gd name="T65" fmla="*/ 29 h 1538"/>
                  <a:gd name="T66" fmla="*/ 4 w 305"/>
                  <a:gd name="T67" fmla="*/ 21 h 1538"/>
                  <a:gd name="T68" fmla="*/ 7 w 305"/>
                  <a:gd name="T69" fmla="*/ 14 h 1538"/>
                  <a:gd name="T70" fmla="*/ 11 w 305"/>
                  <a:gd name="T71" fmla="*/ 9 h 1538"/>
                  <a:gd name="T72" fmla="*/ 17 w 305"/>
                  <a:gd name="T73" fmla="*/ 5 h 1538"/>
                  <a:gd name="T74" fmla="*/ 22 w 305"/>
                  <a:gd name="T75" fmla="*/ 2 h 1538"/>
                  <a:gd name="T76" fmla="*/ 29 w 305"/>
                  <a:gd name="T77" fmla="*/ 0 h 1538"/>
                  <a:gd name="T78" fmla="*/ 33 w 305"/>
                  <a:gd name="T79" fmla="*/ 0 h 15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05"/>
                  <a:gd name="T121" fmla="*/ 0 h 1538"/>
                  <a:gd name="T122" fmla="*/ 305 w 305"/>
                  <a:gd name="T123" fmla="*/ 1538 h 15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05" h="1538">
                    <a:moveTo>
                      <a:pt x="65" y="0"/>
                    </a:moveTo>
                    <a:lnTo>
                      <a:pt x="82" y="0"/>
                    </a:lnTo>
                    <a:lnTo>
                      <a:pt x="102" y="3"/>
                    </a:lnTo>
                    <a:lnTo>
                      <a:pt x="121" y="7"/>
                    </a:lnTo>
                    <a:lnTo>
                      <a:pt x="142" y="13"/>
                    </a:lnTo>
                    <a:lnTo>
                      <a:pt x="163" y="21"/>
                    </a:lnTo>
                    <a:lnTo>
                      <a:pt x="175" y="25"/>
                    </a:lnTo>
                    <a:lnTo>
                      <a:pt x="186" y="30"/>
                    </a:lnTo>
                    <a:lnTo>
                      <a:pt x="198" y="36"/>
                    </a:lnTo>
                    <a:lnTo>
                      <a:pt x="209" y="42"/>
                    </a:lnTo>
                    <a:lnTo>
                      <a:pt x="221" y="50"/>
                    </a:lnTo>
                    <a:lnTo>
                      <a:pt x="234" y="55"/>
                    </a:lnTo>
                    <a:lnTo>
                      <a:pt x="244" y="61"/>
                    </a:lnTo>
                    <a:lnTo>
                      <a:pt x="251" y="67"/>
                    </a:lnTo>
                    <a:lnTo>
                      <a:pt x="259" y="73"/>
                    </a:lnTo>
                    <a:lnTo>
                      <a:pt x="265" y="80"/>
                    </a:lnTo>
                    <a:lnTo>
                      <a:pt x="272" y="86"/>
                    </a:lnTo>
                    <a:lnTo>
                      <a:pt x="278" y="92"/>
                    </a:lnTo>
                    <a:lnTo>
                      <a:pt x="284" y="97"/>
                    </a:lnTo>
                    <a:lnTo>
                      <a:pt x="288" y="105"/>
                    </a:lnTo>
                    <a:lnTo>
                      <a:pt x="292" y="111"/>
                    </a:lnTo>
                    <a:lnTo>
                      <a:pt x="295" y="119"/>
                    </a:lnTo>
                    <a:lnTo>
                      <a:pt x="299" y="124"/>
                    </a:lnTo>
                    <a:lnTo>
                      <a:pt x="301" y="132"/>
                    </a:lnTo>
                    <a:lnTo>
                      <a:pt x="303" y="138"/>
                    </a:lnTo>
                    <a:lnTo>
                      <a:pt x="305" y="145"/>
                    </a:lnTo>
                    <a:lnTo>
                      <a:pt x="305" y="153"/>
                    </a:lnTo>
                    <a:lnTo>
                      <a:pt x="305" y="159"/>
                    </a:lnTo>
                    <a:lnTo>
                      <a:pt x="305" y="176"/>
                    </a:lnTo>
                    <a:lnTo>
                      <a:pt x="303" y="195"/>
                    </a:lnTo>
                    <a:lnTo>
                      <a:pt x="301" y="205"/>
                    </a:lnTo>
                    <a:lnTo>
                      <a:pt x="299" y="216"/>
                    </a:lnTo>
                    <a:lnTo>
                      <a:pt x="295" y="226"/>
                    </a:lnTo>
                    <a:lnTo>
                      <a:pt x="294" y="237"/>
                    </a:lnTo>
                    <a:lnTo>
                      <a:pt x="290" y="259"/>
                    </a:lnTo>
                    <a:lnTo>
                      <a:pt x="286" y="278"/>
                    </a:lnTo>
                    <a:lnTo>
                      <a:pt x="284" y="297"/>
                    </a:lnTo>
                    <a:lnTo>
                      <a:pt x="282" y="316"/>
                    </a:lnTo>
                    <a:lnTo>
                      <a:pt x="282" y="333"/>
                    </a:lnTo>
                    <a:lnTo>
                      <a:pt x="280" y="349"/>
                    </a:lnTo>
                    <a:lnTo>
                      <a:pt x="280" y="366"/>
                    </a:lnTo>
                    <a:lnTo>
                      <a:pt x="280" y="379"/>
                    </a:lnTo>
                    <a:lnTo>
                      <a:pt x="270" y="959"/>
                    </a:lnTo>
                    <a:lnTo>
                      <a:pt x="261" y="1538"/>
                    </a:lnTo>
                    <a:lnTo>
                      <a:pt x="94" y="1538"/>
                    </a:lnTo>
                    <a:lnTo>
                      <a:pt x="77" y="913"/>
                    </a:lnTo>
                    <a:lnTo>
                      <a:pt x="59" y="285"/>
                    </a:lnTo>
                    <a:lnTo>
                      <a:pt x="57" y="268"/>
                    </a:lnTo>
                    <a:lnTo>
                      <a:pt x="56" y="251"/>
                    </a:lnTo>
                    <a:lnTo>
                      <a:pt x="52" y="236"/>
                    </a:lnTo>
                    <a:lnTo>
                      <a:pt x="48" y="216"/>
                    </a:lnTo>
                    <a:lnTo>
                      <a:pt x="44" y="199"/>
                    </a:lnTo>
                    <a:lnTo>
                      <a:pt x="38" y="180"/>
                    </a:lnTo>
                    <a:lnTo>
                      <a:pt x="31" y="161"/>
                    </a:lnTo>
                    <a:lnTo>
                      <a:pt x="23" y="142"/>
                    </a:lnTo>
                    <a:lnTo>
                      <a:pt x="17" y="134"/>
                    </a:lnTo>
                    <a:lnTo>
                      <a:pt x="13" y="124"/>
                    </a:lnTo>
                    <a:lnTo>
                      <a:pt x="9" y="117"/>
                    </a:lnTo>
                    <a:lnTo>
                      <a:pt x="6" y="109"/>
                    </a:lnTo>
                    <a:lnTo>
                      <a:pt x="4" y="103"/>
                    </a:lnTo>
                    <a:lnTo>
                      <a:pt x="2" y="97"/>
                    </a:lnTo>
                    <a:lnTo>
                      <a:pt x="2" y="92"/>
                    </a:lnTo>
                    <a:lnTo>
                      <a:pt x="0" y="86"/>
                    </a:lnTo>
                    <a:lnTo>
                      <a:pt x="2" y="76"/>
                    </a:lnTo>
                    <a:lnTo>
                      <a:pt x="2" y="67"/>
                    </a:lnTo>
                    <a:lnTo>
                      <a:pt x="4" y="57"/>
                    </a:lnTo>
                    <a:lnTo>
                      <a:pt x="6" y="50"/>
                    </a:lnTo>
                    <a:lnTo>
                      <a:pt x="8" y="42"/>
                    </a:lnTo>
                    <a:lnTo>
                      <a:pt x="9" y="34"/>
                    </a:lnTo>
                    <a:lnTo>
                      <a:pt x="13" y="28"/>
                    </a:lnTo>
                    <a:lnTo>
                      <a:pt x="17" y="23"/>
                    </a:lnTo>
                    <a:lnTo>
                      <a:pt x="21" y="17"/>
                    </a:lnTo>
                    <a:lnTo>
                      <a:pt x="27" y="13"/>
                    </a:lnTo>
                    <a:lnTo>
                      <a:pt x="33" y="9"/>
                    </a:lnTo>
                    <a:lnTo>
                      <a:pt x="38" y="5"/>
                    </a:lnTo>
                    <a:lnTo>
                      <a:pt x="44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5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651" y="3090"/>
                <a:ext cx="1481" cy="286"/>
              </a:xfrm>
              <a:custGeom>
                <a:avLst/>
                <a:gdLst>
                  <a:gd name="T0" fmla="*/ 1331 w 2961"/>
                  <a:gd name="T1" fmla="*/ 1 h 571"/>
                  <a:gd name="T2" fmla="*/ 1347 w 2961"/>
                  <a:gd name="T3" fmla="*/ 8 h 571"/>
                  <a:gd name="T4" fmla="*/ 1371 w 2961"/>
                  <a:gd name="T5" fmla="*/ 18 h 571"/>
                  <a:gd name="T6" fmla="*/ 1404 w 2961"/>
                  <a:gd name="T7" fmla="*/ 35 h 571"/>
                  <a:gd name="T8" fmla="*/ 1436 w 2961"/>
                  <a:gd name="T9" fmla="*/ 58 h 571"/>
                  <a:gd name="T10" fmla="*/ 1459 w 2961"/>
                  <a:gd name="T11" fmla="*/ 81 h 571"/>
                  <a:gd name="T12" fmla="*/ 1474 w 2961"/>
                  <a:gd name="T13" fmla="*/ 103 h 571"/>
                  <a:gd name="T14" fmla="*/ 1480 w 2961"/>
                  <a:gd name="T15" fmla="*/ 123 h 571"/>
                  <a:gd name="T16" fmla="*/ 1477 w 2961"/>
                  <a:gd name="T17" fmla="*/ 138 h 571"/>
                  <a:gd name="T18" fmla="*/ 1463 w 2961"/>
                  <a:gd name="T19" fmla="*/ 150 h 571"/>
                  <a:gd name="T20" fmla="*/ 1437 w 2961"/>
                  <a:gd name="T21" fmla="*/ 156 h 571"/>
                  <a:gd name="T22" fmla="*/ 1400 w 2961"/>
                  <a:gd name="T23" fmla="*/ 160 h 571"/>
                  <a:gd name="T24" fmla="*/ 1281 w 2961"/>
                  <a:gd name="T25" fmla="*/ 157 h 571"/>
                  <a:gd name="T26" fmla="*/ 1128 w 2961"/>
                  <a:gd name="T27" fmla="*/ 155 h 571"/>
                  <a:gd name="T28" fmla="*/ 1020 w 2961"/>
                  <a:gd name="T29" fmla="*/ 156 h 571"/>
                  <a:gd name="T30" fmla="*/ 919 w 2961"/>
                  <a:gd name="T31" fmla="*/ 161 h 571"/>
                  <a:gd name="T32" fmla="*/ 805 w 2961"/>
                  <a:gd name="T33" fmla="*/ 169 h 571"/>
                  <a:gd name="T34" fmla="*/ 679 w 2961"/>
                  <a:gd name="T35" fmla="*/ 180 h 571"/>
                  <a:gd name="T36" fmla="*/ 570 w 2961"/>
                  <a:gd name="T37" fmla="*/ 192 h 571"/>
                  <a:gd name="T38" fmla="*/ 468 w 2961"/>
                  <a:gd name="T39" fmla="*/ 207 h 571"/>
                  <a:gd name="T40" fmla="*/ 364 w 2961"/>
                  <a:gd name="T41" fmla="*/ 228 h 571"/>
                  <a:gd name="T42" fmla="*/ 255 w 2961"/>
                  <a:gd name="T43" fmla="*/ 257 h 571"/>
                  <a:gd name="T44" fmla="*/ 205 w 2961"/>
                  <a:gd name="T45" fmla="*/ 272 h 571"/>
                  <a:gd name="T46" fmla="*/ 181 w 2961"/>
                  <a:gd name="T47" fmla="*/ 279 h 571"/>
                  <a:gd name="T48" fmla="*/ 164 w 2961"/>
                  <a:gd name="T49" fmla="*/ 284 h 571"/>
                  <a:gd name="T50" fmla="*/ 153 w 2961"/>
                  <a:gd name="T51" fmla="*/ 285 h 571"/>
                  <a:gd name="T52" fmla="*/ 138 w 2961"/>
                  <a:gd name="T53" fmla="*/ 284 h 571"/>
                  <a:gd name="T54" fmla="*/ 119 w 2961"/>
                  <a:gd name="T55" fmla="*/ 279 h 571"/>
                  <a:gd name="T56" fmla="*/ 96 w 2961"/>
                  <a:gd name="T57" fmla="*/ 270 h 571"/>
                  <a:gd name="T58" fmla="*/ 69 w 2961"/>
                  <a:gd name="T59" fmla="*/ 257 h 571"/>
                  <a:gd name="T60" fmla="*/ 41 w 2961"/>
                  <a:gd name="T61" fmla="*/ 240 h 571"/>
                  <a:gd name="T62" fmla="*/ 20 w 2961"/>
                  <a:gd name="T63" fmla="*/ 223 h 571"/>
                  <a:gd name="T64" fmla="*/ 7 w 2961"/>
                  <a:gd name="T65" fmla="*/ 208 h 571"/>
                  <a:gd name="T66" fmla="*/ 1 w 2961"/>
                  <a:gd name="T67" fmla="*/ 196 h 571"/>
                  <a:gd name="T68" fmla="*/ 2 w 2961"/>
                  <a:gd name="T69" fmla="*/ 183 h 571"/>
                  <a:gd name="T70" fmla="*/ 8 w 2961"/>
                  <a:gd name="T71" fmla="*/ 174 h 571"/>
                  <a:gd name="T72" fmla="*/ 19 w 2961"/>
                  <a:gd name="T73" fmla="*/ 166 h 571"/>
                  <a:gd name="T74" fmla="*/ 36 w 2961"/>
                  <a:gd name="T75" fmla="*/ 161 h 571"/>
                  <a:gd name="T76" fmla="*/ 86 w 2961"/>
                  <a:gd name="T77" fmla="*/ 159 h 571"/>
                  <a:gd name="T78" fmla="*/ 142 w 2961"/>
                  <a:gd name="T79" fmla="*/ 157 h 571"/>
                  <a:gd name="T80" fmla="*/ 195 w 2961"/>
                  <a:gd name="T81" fmla="*/ 155 h 571"/>
                  <a:gd name="T82" fmla="*/ 243 w 2961"/>
                  <a:gd name="T83" fmla="*/ 152 h 571"/>
                  <a:gd name="T84" fmla="*/ 287 w 2961"/>
                  <a:gd name="T85" fmla="*/ 149 h 571"/>
                  <a:gd name="T86" fmla="*/ 326 w 2961"/>
                  <a:gd name="T87" fmla="*/ 144 h 571"/>
                  <a:gd name="T88" fmla="*/ 362 w 2961"/>
                  <a:gd name="T89" fmla="*/ 138 h 571"/>
                  <a:gd name="T90" fmla="*/ 394 w 2961"/>
                  <a:gd name="T91" fmla="*/ 131 h 571"/>
                  <a:gd name="T92" fmla="*/ 484 w 2961"/>
                  <a:gd name="T93" fmla="*/ 117 h 571"/>
                  <a:gd name="T94" fmla="*/ 599 w 2961"/>
                  <a:gd name="T95" fmla="*/ 102 h 571"/>
                  <a:gd name="T96" fmla="*/ 720 w 2961"/>
                  <a:gd name="T97" fmla="*/ 89 h 571"/>
                  <a:gd name="T98" fmla="*/ 846 w 2961"/>
                  <a:gd name="T99" fmla="*/ 79 h 571"/>
                  <a:gd name="T100" fmla="*/ 966 w 2961"/>
                  <a:gd name="T101" fmla="*/ 64 h 571"/>
                  <a:gd name="T102" fmla="*/ 1071 w 2961"/>
                  <a:gd name="T103" fmla="*/ 50 h 571"/>
                  <a:gd name="T104" fmla="*/ 1161 w 2961"/>
                  <a:gd name="T105" fmla="*/ 35 h 571"/>
                  <a:gd name="T106" fmla="*/ 1238 w 2961"/>
                  <a:gd name="T107" fmla="*/ 17 h 571"/>
                  <a:gd name="T108" fmla="*/ 1274 w 2961"/>
                  <a:gd name="T109" fmla="*/ 9 h 571"/>
                  <a:gd name="T110" fmla="*/ 1296 w 2961"/>
                  <a:gd name="T111" fmla="*/ 4 h 571"/>
                  <a:gd name="T112" fmla="*/ 1312 w 2961"/>
                  <a:gd name="T113" fmla="*/ 1 h 571"/>
                  <a:gd name="T114" fmla="*/ 1322 w 2961"/>
                  <a:gd name="T115" fmla="*/ 0 h 57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61"/>
                  <a:gd name="T175" fmla="*/ 0 h 571"/>
                  <a:gd name="T176" fmla="*/ 2961 w 2961"/>
                  <a:gd name="T177" fmla="*/ 571 h 57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61" h="571">
                    <a:moveTo>
                      <a:pt x="2648" y="0"/>
                    </a:moveTo>
                    <a:lnTo>
                      <a:pt x="2652" y="0"/>
                    </a:lnTo>
                    <a:lnTo>
                      <a:pt x="2656" y="1"/>
                    </a:lnTo>
                    <a:lnTo>
                      <a:pt x="2662" y="1"/>
                    </a:lnTo>
                    <a:lnTo>
                      <a:pt x="2669" y="5"/>
                    </a:lnTo>
                    <a:lnTo>
                      <a:pt x="2677" y="7"/>
                    </a:lnTo>
                    <a:lnTo>
                      <a:pt x="2685" y="11"/>
                    </a:lnTo>
                    <a:lnTo>
                      <a:pt x="2694" y="15"/>
                    </a:lnTo>
                    <a:lnTo>
                      <a:pt x="2706" y="19"/>
                    </a:lnTo>
                    <a:lnTo>
                      <a:pt x="2717" y="24"/>
                    </a:lnTo>
                    <a:lnTo>
                      <a:pt x="2729" y="30"/>
                    </a:lnTo>
                    <a:lnTo>
                      <a:pt x="2742" y="36"/>
                    </a:lnTo>
                    <a:lnTo>
                      <a:pt x="2758" y="44"/>
                    </a:lnTo>
                    <a:lnTo>
                      <a:pt x="2773" y="51"/>
                    </a:lnTo>
                    <a:lnTo>
                      <a:pt x="2790" y="59"/>
                    </a:lnTo>
                    <a:lnTo>
                      <a:pt x="2808" y="69"/>
                    </a:lnTo>
                    <a:lnTo>
                      <a:pt x="2827" y="78"/>
                    </a:lnTo>
                    <a:lnTo>
                      <a:pt x="2842" y="90"/>
                    </a:lnTo>
                    <a:lnTo>
                      <a:pt x="2857" y="101"/>
                    </a:lnTo>
                    <a:lnTo>
                      <a:pt x="2871" y="115"/>
                    </a:lnTo>
                    <a:lnTo>
                      <a:pt x="2884" y="126"/>
                    </a:lnTo>
                    <a:lnTo>
                      <a:pt x="2896" y="138"/>
                    </a:lnTo>
                    <a:lnTo>
                      <a:pt x="2907" y="149"/>
                    </a:lnTo>
                    <a:lnTo>
                      <a:pt x="2917" y="161"/>
                    </a:lnTo>
                    <a:lnTo>
                      <a:pt x="2927" y="172"/>
                    </a:lnTo>
                    <a:lnTo>
                      <a:pt x="2934" y="182"/>
                    </a:lnTo>
                    <a:lnTo>
                      <a:pt x="2942" y="193"/>
                    </a:lnTo>
                    <a:lnTo>
                      <a:pt x="2948" y="205"/>
                    </a:lnTo>
                    <a:lnTo>
                      <a:pt x="2951" y="214"/>
                    </a:lnTo>
                    <a:lnTo>
                      <a:pt x="2955" y="224"/>
                    </a:lnTo>
                    <a:lnTo>
                      <a:pt x="2957" y="235"/>
                    </a:lnTo>
                    <a:lnTo>
                      <a:pt x="2959" y="245"/>
                    </a:lnTo>
                    <a:lnTo>
                      <a:pt x="2961" y="255"/>
                    </a:lnTo>
                    <a:lnTo>
                      <a:pt x="2959" y="262"/>
                    </a:lnTo>
                    <a:lnTo>
                      <a:pt x="2957" y="270"/>
                    </a:lnTo>
                    <a:lnTo>
                      <a:pt x="2953" y="276"/>
                    </a:lnTo>
                    <a:lnTo>
                      <a:pt x="2950" y="283"/>
                    </a:lnTo>
                    <a:lnTo>
                      <a:pt x="2942" y="289"/>
                    </a:lnTo>
                    <a:lnTo>
                      <a:pt x="2934" y="295"/>
                    </a:lnTo>
                    <a:lnTo>
                      <a:pt x="2925" y="299"/>
                    </a:lnTo>
                    <a:lnTo>
                      <a:pt x="2915" y="303"/>
                    </a:lnTo>
                    <a:lnTo>
                      <a:pt x="2902" y="306"/>
                    </a:lnTo>
                    <a:lnTo>
                      <a:pt x="2888" y="310"/>
                    </a:lnTo>
                    <a:lnTo>
                      <a:pt x="2873" y="312"/>
                    </a:lnTo>
                    <a:lnTo>
                      <a:pt x="2857" y="316"/>
                    </a:lnTo>
                    <a:lnTo>
                      <a:pt x="2840" y="318"/>
                    </a:lnTo>
                    <a:lnTo>
                      <a:pt x="2821" y="318"/>
                    </a:lnTo>
                    <a:lnTo>
                      <a:pt x="2800" y="320"/>
                    </a:lnTo>
                    <a:lnTo>
                      <a:pt x="2779" y="320"/>
                    </a:lnTo>
                    <a:lnTo>
                      <a:pt x="2708" y="318"/>
                    </a:lnTo>
                    <a:lnTo>
                      <a:pt x="2635" y="316"/>
                    </a:lnTo>
                    <a:lnTo>
                      <a:pt x="2562" y="314"/>
                    </a:lnTo>
                    <a:lnTo>
                      <a:pt x="2487" y="314"/>
                    </a:lnTo>
                    <a:lnTo>
                      <a:pt x="2410" y="312"/>
                    </a:lnTo>
                    <a:lnTo>
                      <a:pt x="2333" y="312"/>
                    </a:lnTo>
                    <a:lnTo>
                      <a:pt x="2255" y="310"/>
                    </a:lnTo>
                    <a:lnTo>
                      <a:pt x="2174" y="310"/>
                    </a:lnTo>
                    <a:lnTo>
                      <a:pt x="2132" y="310"/>
                    </a:lnTo>
                    <a:lnTo>
                      <a:pt x="2086" y="312"/>
                    </a:lnTo>
                    <a:lnTo>
                      <a:pt x="2040" y="312"/>
                    </a:lnTo>
                    <a:lnTo>
                      <a:pt x="1992" y="314"/>
                    </a:lnTo>
                    <a:lnTo>
                      <a:pt x="1942" y="316"/>
                    </a:lnTo>
                    <a:lnTo>
                      <a:pt x="1890" y="318"/>
                    </a:lnTo>
                    <a:lnTo>
                      <a:pt x="1838" y="322"/>
                    </a:lnTo>
                    <a:lnTo>
                      <a:pt x="1783" y="324"/>
                    </a:lnTo>
                    <a:lnTo>
                      <a:pt x="1727" y="328"/>
                    </a:lnTo>
                    <a:lnTo>
                      <a:pt x="1669" y="331"/>
                    </a:lnTo>
                    <a:lnTo>
                      <a:pt x="1610" y="337"/>
                    </a:lnTo>
                    <a:lnTo>
                      <a:pt x="1549" y="341"/>
                    </a:lnTo>
                    <a:lnTo>
                      <a:pt x="1485" y="347"/>
                    </a:lnTo>
                    <a:lnTo>
                      <a:pt x="1422" y="352"/>
                    </a:lnTo>
                    <a:lnTo>
                      <a:pt x="1357" y="360"/>
                    </a:lnTo>
                    <a:lnTo>
                      <a:pt x="1289" y="368"/>
                    </a:lnTo>
                    <a:lnTo>
                      <a:pt x="1240" y="372"/>
                    </a:lnTo>
                    <a:lnTo>
                      <a:pt x="1190" y="377"/>
                    </a:lnTo>
                    <a:lnTo>
                      <a:pt x="1140" y="383"/>
                    </a:lnTo>
                    <a:lnTo>
                      <a:pt x="1090" y="389"/>
                    </a:lnTo>
                    <a:lnTo>
                      <a:pt x="1040" y="397"/>
                    </a:lnTo>
                    <a:lnTo>
                      <a:pt x="988" y="404"/>
                    </a:lnTo>
                    <a:lnTo>
                      <a:pt x="936" y="414"/>
                    </a:lnTo>
                    <a:lnTo>
                      <a:pt x="884" y="423"/>
                    </a:lnTo>
                    <a:lnTo>
                      <a:pt x="833" y="433"/>
                    </a:lnTo>
                    <a:lnTo>
                      <a:pt x="779" y="444"/>
                    </a:lnTo>
                    <a:lnTo>
                      <a:pt x="727" y="456"/>
                    </a:lnTo>
                    <a:lnTo>
                      <a:pt x="673" y="469"/>
                    </a:lnTo>
                    <a:lnTo>
                      <a:pt x="620" y="483"/>
                    </a:lnTo>
                    <a:lnTo>
                      <a:pt x="564" y="498"/>
                    </a:lnTo>
                    <a:lnTo>
                      <a:pt x="510" y="514"/>
                    </a:lnTo>
                    <a:lnTo>
                      <a:pt x="455" y="531"/>
                    </a:lnTo>
                    <a:lnTo>
                      <a:pt x="439" y="537"/>
                    </a:lnTo>
                    <a:lnTo>
                      <a:pt x="424" y="540"/>
                    </a:lnTo>
                    <a:lnTo>
                      <a:pt x="410" y="544"/>
                    </a:lnTo>
                    <a:lnTo>
                      <a:pt x="397" y="548"/>
                    </a:lnTo>
                    <a:lnTo>
                      <a:pt x="386" y="552"/>
                    </a:lnTo>
                    <a:lnTo>
                      <a:pt x="374" y="556"/>
                    </a:lnTo>
                    <a:lnTo>
                      <a:pt x="362" y="558"/>
                    </a:lnTo>
                    <a:lnTo>
                      <a:pt x="353" y="561"/>
                    </a:lnTo>
                    <a:lnTo>
                      <a:pt x="343" y="563"/>
                    </a:lnTo>
                    <a:lnTo>
                      <a:pt x="336" y="565"/>
                    </a:lnTo>
                    <a:lnTo>
                      <a:pt x="328" y="567"/>
                    </a:lnTo>
                    <a:lnTo>
                      <a:pt x="320" y="567"/>
                    </a:lnTo>
                    <a:lnTo>
                      <a:pt x="315" y="569"/>
                    </a:lnTo>
                    <a:lnTo>
                      <a:pt x="311" y="569"/>
                    </a:lnTo>
                    <a:lnTo>
                      <a:pt x="305" y="569"/>
                    </a:lnTo>
                    <a:lnTo>
                      <a:pt x="303" y="571"/>
                    </a:lnTo>
                    <a:lnTo>
                      <a:pt x="293" y="569"/>
                    </a:lnTo>
                    <a:lnTo>
                      <a:pt x="286" y="569"/>
                    </a:lnTo>
                    <a:lnTo>
                      <a:pt x="276" y="567"/>
                    </a:lnTo>
                    <a:lnTo>
                      <a:pt x="268" y="565"/>
                    </a:lnTo>
                    <a:lnTo>
                      <a:pt x="257" y="563"/>
                    </a:lnTo>
                    <a:lnTo>
                      <a:pt x="247" y="561"/>
                    </a:lnTo>
                    <a:lnTo>
                      <a:pt x="238" y="558"/>
                    </a:lnTo>
                    <a:lnTo>
                      <a:pt x="226" y="554"/>
                    </a:lnTo>
                    <a:lnTo>
                      <a:pt x="215" y="550"/>
                    </a:lnTo>
                    <a:lnTo>
                      <a:pt x="203" y="546"/>
                    </a:lnTo>
                    <a:lnTo>
                      <a:pt x="192" y="540"/>
                    </a:lnTo>
                    <a:lnTo>
                      <a:pt x="178" y="535"/>
                    </a:lnTo>
                    <a:lnTo>
                      <a:pt x="165" y="527"/>
                    </a:lnTo>
                    <a:lnTo>
                      <a:pt x="151" y="521"/>
                    </a:lnTo>
                    <a:lnTo>
                      <a:pt x="138" y="514"/>
                    </a:lnTo>
                    <a:lnTo>
                      <a:pt x="125" y="506"/>
                    </a:lnTo>
                    <a:lnTo>
                      <a:pt x="109" y="496"/>
                    </a:lnTo>
                    <a:lnTo>
                      <a:pt x="96" y="487"/>
                    </a:lnTo>
                    <a:lnTo>
                      <a:pt x="82" y="479"/>
                    </a:lnTo>
                    <a:lnTo>
                      <a:pt x="71" y="469"/>
                    </a:lnTo>
                    <a:lnTo>
                      <a:pt x="59" y="462"/>
                    </a:lnTo>
                    <a:lnTo>
                      <a:pt x="50" y="454"/>
                    </a:lnTo>
                    <a:lnTo>
                      <a:pt x="40" y="446"/>
                    </a:lnTo>
                    <a:lnTo>
                      <a:pt x="32" y="439"/>
                    </a:lnTo>
                    <a:lnTo>
                      <a:pt x="25" y="431"/>
                    </a:lnTo>
                    <a:lnTo>
                      <a:pt x="19" y="423"/>
                    </a:lnTo>
                    <a:lnTo>
                      <a:pt x="13" y="416"/>
                    </a:lnTo>
                    <a:lnTo>
                      <a:pt x="9" y="410"/>
                    </a:lnTo>
                    <a:lnTo>
                      <a:pt x="6" y="402"/>
                    </a:lnTo>
                    <a:lnTo>
                      <a:pt x="2" y="397"/>
                    </a:lnTo>
                    <a:lnTo>
                      <a:pt x="2" y="391"/>
                    </a:lnTo>
                    <a:lnTo>
                      <a:pt x="0" y="385"/>
                    </a:lnTo>
                    <a:lnTo>
                      <a:pt x="2" y="377"/>
                    </a:lnTo>
                    <a:lnTo>
                      <a:pt x="2" y="372"/>
                    </a:lnTo>
                    <a:lnTo>
                      <a:pt x="4" y="366"/>
                    </a:lnTo>
                    <a:lnTo>
                      <a:pt x="6" y="360"/>
                    </a:lnTo>
                    <a:lnTo>
                      <a:pt x="7" y="356"/>
                    </a:lnTo>
                    <a:lnTo>
                      <a:pt x="11" y="351"/>
                    </a:lnTo>
                    <a:lnTo>
                      <a:pt x="15" y="347"/>
                    </a:lnTo>
                    <a:lnTo>
                      <a:pt x="21" y="343"/>
                    </a:lnTo>
                    <a:lnTo>
                      <a:pt x="27" y="339"/>
                    </a:lnTo>
                    <a:lnTo>
                      <a:pt x="32" y="335"/>
                    </a:lnTo>
                    <a:lnTo>
                      <a:pt x="38" y="331"/>
                    </a:lnTo>
                    <a:lnTo>
                      <a:pt x="46" y="328"/>
                    </a:lnTo>
                    <a:lnTo>
                      <a:pt x="53" y="326"/>
                    </a:lnTo>
                    <a:lnTo>
                      <a:pt x="63" y="324"/>
                    </a:lnTo>
                    <a:lnTo>
                      <a:pt x="71" y="322"/>
                    </a:lnTo>
                    <a:lnTo>
                      <a:pt x="82" y="320"/>
                    </a:lnTo>
                    <a:lnTo>
                      <a:pt x="113" y="320"/>
                    </a:lnTo>
                    <a:lnTo>
                      <a:pt x="142" y="318"/>
                    </a:lnTo>
                    <a:lnTo>
                      <a:pt x="171" y="318"/>
                    </a:lnTo>
                    <a:lnTo>
                      <a:pt x="201" y="318"/>
                    </a:lnTo>
                    <a:lnTo>
                      <a:pt x="228" y="316"/>
                    </a:lnTo>
                    <a:lnTo>
                      <a:pt x="257" y="316"/>
                    </a:lnTo>
                    <a:lnTo>
                      <a:pt x="284" y="314"/>
                    </a:lnTo>
                    <a:lnTo>
                      <a:pt x="311" y="314"/>
                    </a:lnTo>
                    <a:lnTo>
                      <a:pt x="338" y="312"/>
                    </a:lnTo>
                    <a:lnTo>
                      <a:pt x="362" y="312"/>
                    </a:lnTo>
                    <a:lnTo>
                      <a:pt x="389" y="310"/>
                    </a:lnTo>
                    <a:lnTo>
                      <a:pt x="414" y="308"/>
                    </a:lnTo>
                    <a:lnTo>
                      <a:pt x="437" y="306"/>
                    </a:lnTo>
                    <a:lnTo>
                      <a:pt x="462" y="306"/>
                    </a:lnTo>
                    <a:lnTo>
                      <a:pt x="485" y="304"/>
                    </a:lnTo>
                    <a:lnTo>
                      <a:pt x="508" y="303"/>
                    </a:lnTo>
                    <a:lnTo>
                      <a:pt x="529" y="301"/>
                    </a:lnTo>
                    <a:lnTo>
                      <a:pt x="552" y="299"/>
                    </a:lnTo>
                    <a:lnTo>
                      <a:pt x="574" y="297"/>
                    </a:lnTo>
                    <a:lnTo>
                      <a:pt x="593" y="295"/>
                    </a:lnTo>
                    <a:lnTo>
                      <a:pt x="614" y="293"/>
                    </a:lnTo>
                    <a:lnTo>
                      <a:pt x="633" y="289"/>
                    </a:lnTo>
                    <a:lnTo>
                      <a:pt x="652" y="287"/>
                    </a:lnTo>
                    <a:lnTo>
                      <a:pt x="671" y="285"/>
                    </a:lnTo>
                    <a:lnTo>
                      <a:pt x="689" y="281"/>
                    </a:lnTo>
                    <a:lnTo>
                      <a:pt x="708" y="280"/>
                    </a:lnTo>
                    <a:lnTo>
                      <a:pt x="723" y="276"/>
                    </a:lnTo>
                    <a:lnTo>
                      <a:pt x="741" y="272"/>
                    </a:lnTo>
                    <a:lnTo>
                      <a:pt x="756" y="270"/>
                    </a:lnTo>
                    <a:lnTo>
                      <a:pt x="773" y="266"/>
                    </a:lnTo>
                    <a:lnTo>
                      <a:pt x="787" y="262"/>
                    </a:lnTo>
                    <a:lnTo>
                      <a:pt x="802" y="258"/>
                    </a:lnTo>
                    <a:lnTo>
                      <a:pt x="856" y="251"/>
                    </a:lnTo>
                    <a:lnTo>
                      <a:pt x="911" y="241"/>
                    </a:lnTo>
                    <a:lnTo>
                      <a:pt x="967" y="234"/>
                    </a:lnTo>
                    <a:lnTo>
                      <a:pt x="1025" y="226"/>
                    </a:lnTo>
                    <a:lnTo>
                      <a:pt x="1082" y="218"/>
                    </a:lnTo>
                    <a:lnTo>
                      <a:pt x="1140" y="211"/>
                    </a:lnTo>
                    <a:lnTo>
                      <a:pt x="1197" y="203"/>
                    </a:lnTo>
                    <a:lnTo>
                      <a:pt x="1257" y="197"/>
                    </a:lnTo>
                    <a:lnTo>
                      <a:pt x="1316" y="189"/>
                    </a:lnTo>
                    <a:lnTo>
                      <a:pt x="1378" y="184"/>
                    </a:lnTo>
                    <a:lnTo>
                      <a:pt x="1439" y="178"/>
                    </a:lnTo>
                    <a:lnTo>
                      <a:pt x="1501" y="172"/>
                    </a:lnTo>
                    <a:lnTo>
                      <a:pt x="1564" y="166"/>
                    </a:lnTo>
                    <a:lnTo>
                      <a:pt x="1627" y="161"/>
                    </a:lnTo>
                    <a:lnTo>
                      <a:pt x="1691" y="157"/>
                    </a:lnTo>
                    <a:lnTo>
                      <a:pt x="1756" y="151"/>
                    </a:lnTo>
                    <a:lnTo>
                      <a:pt x="1817" y="143"/>
                    </a:lnTo>
                    <a:lnTo>
                      <a:pt x="1875" y="136"/>
                    </a:lnTo>
                    <a:lnTo>
                      <a:pt x="1932" y="128"/>
                    </a:lnTo>
                    <a:lnTo>
                      <a:pt x="1988" y="122"/>
                    </a:lnTo>
                    <a:lnTo>
                      <a:pt x="2040" y="115"/>
                    </a:lnTo>
                    <a:lnTo>
                      <a:pt x="2092" y="107"/>
                    </a:lnTo>
                    <a:lnTo>
                      <a:pt x="2142" y="99"/>
                    </a:lnTo>
                    <a:lnTo>
                      <a:pt x="2190" y="92"/>
                    </a:lnTo>
                    <a:lnTo>
                      <a:pt x="2236" y="84"/>
                    </a:lnTo>
                    <a:lnTo>
                      <a:pt x="2280" y="76"/>
                    </a:lnTo>
                    <a:lnTo>
                      <a:pt x="2322" y="69"/>
                    </a:lnTo>
                    <a:lnTo>
                      <a:pt x="2364" y="59"/>
                    </a:lnTo>
                    <a:lnTo>
                      <a:pt x="2403" y="51"/>
                    </a:lnTo>
                    <a:lnTo>
                      <a:pt x="2439" y="44"/>
                    </a:lnTo>
                    <a:lnTo>
                      <a:pt x="2475" y="34"/>
                    </a:lnTo>
                    <a:lnTo>
                      <a:pt x="2508" y="26"/>
                    </a:lnTo>
                    <a:lnTo>
                      <a:pt x="2523" y="23"/>
                    </a:lnTo>
                    <a:lnTo>
                      <a:pt x="2535" y="19"/>
                    </a:lnTo>
                    <a:lnTo>
                      <a:pt x="2548" y="17"/>
                    </a:lnTo>
                    <a:lnTo>
                      <a:pt x="2560" y="15"/>
                    </a:lnTo>
                    <a:lnTo>
                      <a:pt x="2570" y="11"/>
                    </a:lnTo>
                    <a:lnTo>
                      <a:pt x="2581" y="9"/>
                    </a:lnTo>
                    <a:lnTo>
                      <a:pt x="2591" y="7"/>
                    </a:lnTo>
                    <a:lnTo>
                      <a:pt x="2600" y="5"/>
                    </a:lnTo>
                    <a:lnTo>
                      <a:pt x="2608" y="5"/>
                    </a:lnTo>
                    <a:lnTo>
                      <a:pt x="2616" y="3"/>
                    </a:lnTo>
                    <a:lnTo>
                      <a:pt x="2623" y="1"/>
                    </a:lnTo>
                    <a:lnTo>
                      <a:pt x="2629" y="1"/>
                    </a:lnTo>
                    <a:lnTo>
                      <a:pt x="2635" y="0"/>
                    </a:lnTo>
                    <a:lnTo>
                      <a:pt x="2641" y="0"/>
                    </a:lnTo>
                    <a:lnTo>
                      <a:pt x="2644" y="0"/>
                    </a:lnTo>
                    <a:lnTo>
                      <a:pt x="2648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2978" y="1436"/>
              <a:ext cx="340" cy="339"/>
              <a:chOff x="3651" y="1897"/>
              <a:chExt cx="1481" cy="1479"/>
            </a:xfrm>
          </p:grpSpPr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3989" y="1897"/>
                <a:ext cx="772" cy="236"/>
              </a:xfrm>
              <a:custGeom>
                <a:avLst/>
                <a:gdLst>
                  <a:gd name="T0" fmla="*/ 673 w 1545"/>
                  <a:gd name="T1" fmla="*/ 1 h 472"/>
                  <a:gd name="T2" fmla="*/ 691 w 1545"/>
                  <a:gd name="T3" fmla="*/ 6 h 472"/>
                  <a:gd name="T4" fmla="*/ 711 w 1545"/>
                  <a:gd name="T5" fmla="*/ 15 h 472"/>
                  <a:gd name="T6" fmla="*/ 734 w 1545"/>
                  <a:gd name="T7" fmla="*/ 29 h 472"/>
                  <a:gd name="T8" fmla="*/ 757 w 1545"/>
                  <a:gd name="T9" fmla="*/ 45 h 472"/>
                  <a:gd name="T10" fmla="*/ 766 w 1545"/>
                  <a:gd name="T11" fmla="*/ 57 h 472"/>
                  <a:gd name="T12" fmla="*/ 771 w 1545"/>
                  <a:gd name="T13" fmla="*/ 69 h 472"/>
                  <a:gd name="T14" fmla="*/ 772 w 1545"/>
                  <a:gd name="T15" fmla="*/ 83 h 472"/>
                  <a:gd name="T16" fmla="*/ 768 w 1545"/>
                  <a:gd name="T17" fmla="*/ 93 h 472"/>
                  <a:gd name="T18" fmla="*/ 757 w 1545"/>
                  <a:gd name="T19" fmla="*/ 104 h 472"/>
                  <a:gd name="T20" fmla="*/ 741 w 1545"/>
                  <a:gd name="T21" fmla="*/ 112 h 472"/>
                  <a:gd name="T22" fmla="*/ 722 w 1545"/>
                  <a:gd name="T23" fmla="*/ 121 h 472"/>
                  <a:gd name="T24" fmla="*/ 706 w 1545"/>
                  <a:gd name="T25" fmla="*/ 127 h 472"/>
                  <a:gd name="T26" fmla="*/ 686 w 1545"/>
                  <a:gd name="T27" fmla="*/ 133 h 472"/>
                  <a:gd name="T28" fmla="*/ 661 w 1545"/>
                  <a:gd name="T29" fmla="*/ 140 h 472"/>
                  <a:gd name="T30" fmla="*/ 632 w 1545"/>
                  <a:gd name="T31" fmla="*/ 148 h 472"/>
                  <a:gd name="T32" fmla="*/ 600 w 1545"/>
                  <a:gd name="T33" fmla="*/ 156 h 472"/>
                  <a:gd name="T34" fmla="*/ 563 w 1545"/>
                  <a:gd name="T35" fmla="*/ 165 h 472"/>
                  <a:gd name="T36" fmla="*/ 522 w 1545"/>
                  <a:gd name="T37" fmla="*/ 175 h 472"/>
                  <a:gd name="T38" fmla="*/ 471 w 1545"/>
                  <a:gd name="T39" fmla="*/ 185 h 472"/>
                  <a:gd name="T40" fmla="*/ 407 w 1545"/>
                  <a:gd name="T41" fmla="*/ 198 h 472"/>
                  <a:gd name="T42" fmla="*/ 347 w 1545"/>
                  <a:gd name="T43" fmla="*/ 208 h 472"/>
                  <a:gd name="T44" fmla="*/ 295 w 1545"/>
                  <a:gd name="T45" fmla="*/ 217 h 472"/>
                  <a:gd name="T46" fmla="*/ 248 w 1545"/>
                  <a:gd name="T47" fmla="*/ 225 h 472"/>
                  <a:gd name="T48" fmla="*/ 207 w 1545"/>
                  <a:gd name="T49" fmla="*/ 229 h 472"/>
                  <a:gd name="T50" fmla="*/ 173 w 1545"/>
                  <a:gd name="T51" fmla="*/ 233 h 472"/>
                  <a:gd name="T52" fmla="*/ 144 w 1545"/>
                  <a:gd name="T53" fmla="*/ 235 h 472"/>
                  <a:gd name="T54" fmla="*/ 118 w 1545"/>
                  <a:gd name="T55" fmla="*/ 236 h 472"/>
                  <a:gd name="T56" fmla="*/ 86 w 1545"/>
                  <a:gd name="T57" fmla="*/ 234 h 472"/>
                  <a:gd name="T58" fmla="*/ 60 w 1545"/>
                  <a:gd name="T59" fmla="*/ 229 h 472"/>
                  <a:gd name="T60" fmla="*/ 39 w 1545"/>
                  <a:gd name="T61" fmla="*/ 222 h 472"/>
                  <a:gd name="T62" fmla="*/ 21 w 1545"/>
                  <a:gd name="T63" fmla="*/ 207 h 472"/>
                  <a:gd name="T64" fmla="*/ 4 w 1545"/>
                  <a:gd name="T65" fmla="*/ 184 h 472"/>
                  <a:gd name="T66" fmla="*/ 0 w 1545"/>
                  <a:gd name="T67" fmla="*/ 166 h 472"/>
                  <a:gd name="T68" fmla="*/ 7 w 1545"/>
                  <a:gd name="T69" fmla="*/ 158 h 472"/>
                  <a:gd name="T70" fmla="*/ 21 w 1545"/>
                  <a:gd name="T71" fmla="*/ 152 h 472"/>
                  <a:gd name="T72" fmla="*/ 44 w 1545"/>
                  <a:gd name="T73" fmla="*/ 147 h 472"/>
                  <a:gd name="T74" fmla="*/ 86 w 1545"/>
                  <a:gd name="T75" fmla="*/ 142 h 472"/>
                  <a:gd name="T76" fmla="*/ 167 w 1545"/>
                  <a:gd name="T77" fmla="*/ 131 h 472"/>
                  <a:gd name="T78" fmla="*/ 252 w 1545"/>
                  <a:gd name="T79" fmla="*/ 114 h 472"/>
                  <a:gd name="T80" fmla="*/ 342 w 1545"/>
                  <a:gd name="T81" fmla="*/ 95 h 472"/>
                  <a:gd name="T82" fmla="*/ 427 w 1545"/>
                  <a:gd name="T83" fmla="*/ 74 h 472"/>
                  <a:gd name="T84" fmla="*/ 487 w 1545"/>
                  <a:gd name="T85" fmla="*/ 59 h 472"/>
                  <a:gd name="T86" fmla="*/ 543 w 1545"/>
                  <a:gd name="T87" fmla="*/ 43 h 472"/>
                  <a:gd name="T88" fmla="*/ 591 w 1545"/>
                  <a:gd name="T89" fmla="*/ 26 h 472"/>
                  <a:gd name="T90" fmla="*/ 629 w 1545"/>
                  <a:gd name="T91" fmla="*/ 10 h 472"/>
                  <a:gd name="T92" fmla="*/ 651 w 1545"/>
                  <a:gd name="T93" fmla="*/ 2 h 472"/>
                  <a:gd name="T94" fmla="*/ 660 w 1545"/>
                  <a:gd name="T95" fmla="*/ 0 h 47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45"/>
                  <a:gd name="T145" fmla="*/ 0 h 472"/>
                  <a:gd name="T146" fmla="*/ 1545 w 1545"/>
                  <a:gd name="T147" fmla="*/ 472 h 47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45" h="472">
                    <a:moveTo>
                      <a:pt x="1321" y="0"/>
                    </a:moveTo>
                    <a:lnTo>
                      <a:pt x="1328" y="0"/>
                    </a:lnTo>
                    <a:lnTo>
                      <a:pt x="1338" y="2"/>
                    </a:lnTo>
                    <a:lnTo>
                      <a:pt x="1346" y="2"/>
                    </a:lnTo>
                    <a:lnTo>
                      <a:pt x="1355" y="4"/>
                    </a:lnTo>
                    <a:lnTo>
                      <a:pt x="1363" y="6"/>
                    </a:lnTo>
                    <a:lnTo>
                      <a:pt x="1373" y="9"/>
                    </a:lnTo>
                    <a:lnTo>
                      <a:pt x="1382" y="11"/>
                    </a:lnTo>
                    <a:lnTo>
                      <a:pt x="1392" y="15"/>
                    </a:lnTo>
                    <a:lnTo>
                      <a:pt x="1403" y="21"/>
                    </a:lnTo>
                    <a:lnTo>
                      <a:pt x="1413" y="25"/>
                    </a:lnTo>
                    <a:lnTo>
                      <a:pt x="1422" y="30"/>
                    </a:lnTo>
                    <a:lnTo>
                      <a:pt x="1434" y="36"/>
                    </a:lnTo>
                    <a:lnTo>
                      <a:pt x="1445" y="42"/>
                    </a:lnTo>
                    <a:lnTo>
                      <a:pt x="1457" y="50"/>
                    </a:lnTo>
                    <a:lnTo>
                      <a:pt x="1468" y="57"/>
                    </a:lnTo>
                    <a:lnTo>
                      <a:pt x="1480" y="65"/>
                    </a:lnTo>
                    <a:lnTo>
                      <a:pt x="1495" y="75"/>
                    </a:lnTo>
                    <a:lnTo>
                      <a:pt x="1509" y="86"/>
                    </a:lnTo>
                    <a:lnTo>
                      <a:pt x="1515" y="90"/>
                    </a:lnTo>
                    <a:lnTo>
                      <a:pt x="1518" y="96"/>
                    </a:lnTo>
                    <a:lnTo>
                      <a:pt x="1524" y="101"/>
                    </a:lnTo>
                    <a:lnTo>
                      <a:pt x="1528" y="107"/>
                    </a:lnTo>
                    <a:lnTo>
                      <a:pt x="1532" y="113"/>
                    </a:lnTo>
                    <a:lnTo>
                      <a:pt x="1536" y="119"/>
                    </a:lnTo>
                    <a:lnTo>
                      <a:pt x="1538" y="126"/>
                    </a:lnTo>
                    <a:lnTo>
                      <a:pt x="1541" y="132"/>
                    </a:lnTo>
                    <a:lnTo>
                      <a:pt x="1543" y="138"/>
                    </a:lnTo>
                    <a:lnTo>
                      <a:pt x="1543" y="146"/>
                    </a:lnTo>
                    <a:lnTo>
                      <a:pt x="1545" y="153"/>
                    </a:lnTo>
                    <a:lnTo>
                      <a:pt x="1545" y="159"/>
                    </a:lnTo>
                    <a:lnTo>
                      <a:pt x="1545" y="165"/>
                    </a:lnTo>
                    <a:lnTo>
                      <a:pt x="1543" y="170"/>
                    </a:lnTo>
                    <a:lnTo>
                      <a:pt x="1541" y="176"/>
                    </a:lnTo>
                    <a:lnTo>
                      <a:pt x="1539" y="182"/>
                    </a:lnTo>
                    <a:lnTo>
                      <a:pt x="1536" y="186"/>
                    </a:lnTo>
                    <a:lnTo>
                      <a:pt x="1532" y="192"/>
                    </a:lnTo>
                    <a:lnTo>
                      <a:pt x="1526" y="197"/>
                    </a:lnTo>
                    <a:lnTo>
                      <a:pt x="1520" y="201"/>
                    </a:lnTo>
                    <a:lnTo>
                      <a:pt x="1515" y="207"/>
                    </a:lnTo>
                    <a:lnTo>
                      <a:pt x="1509" y="211"/>
                    </a:lnTo>
                    <a:lnTo>
                      <a:pt x="1499" y="216"/>
                    </a:lnTo>
                    <a:lnTo>
                      <a:pt x="1492" y="220"/>
                    </a:lnTo>
                    <a:lnTo>
                      <a:pt x="1482" y="224"/>
                    </a:lnTo>
                    <a:lnTo>
                      <a:pt x="1472" y="230"/>
                    </a:lnTo>
                    <a:lnTo>
                      <a:pt x="1463" y="234"/>
                    </a:lnTo>
                    <a:lnTo>
                      <a:pt x="1451" y="238"/>
                    </a:lnTo>
                    <a:lnTo>
                      <a:pt x="1444" y="241"/>
                    </a:lnTo>
                    <a:lnTo>
                      <a:pt x="1438" y="243"/>
                    </a:lnTo>
                    <a:lnTo>
                      <a:pt x="1430" y="247"/>
                    </a:lnTo>
                    <a:lnTo>
                      <a:pt x="1421" y="249"/>
                    </a:lnTo>
                    <a:lnTo>
                      <a:pt x="1413" y="253"/>
                    </a:lnTo>
                    <a:lnTo>
                      <a:pt x="1403" y="257"/>
                    </a:lnTo>
                    <a:lnTo>
                      <a:pt x="1394" y="259"/>
                    </a:lnTo>
                    <a:lnTo>
                      <a:pt x="1382" y="262"/>
                    </a:lnTo>
                    <a:lnTo>
                      <a:pt x="1373" y="266"/>
                    </a:lnTo>
                    <a:lnTo>
                      <a:pt x="1361" y="270"/>
                    </a:lnTo>
                    <a:lnTo>
                      <a:pt x="1349" y="274"/>
                    </a:lnTo>
                    <a:lnTo>
                      <a:pt x="1336" y="276"/>
                    </a:lnTo>
                    <a:lnTo>
                      <a:pt x="1323" y="280"/>
                    </a:lnTo>
                    <a:lnTo>
                      <a:pt x="1309" y="284"/>
                    </a:lnTo>
                    <a:lnTo>
                      <a:pt x="1296" y="287"/>
                    </a:lnTo>
                    <a:lnTo>
                      <a:pt x="1280" y="291"/>
                    </a:lnTo>
                    <a:lnTo>
                      <a:pt x="1265" y="295"/>
                    </a:lnTo>
                    <a:lnTo>
                      <a:pt x="1250" y="299"/>
                    </a:lnTo>
                    <a:lnTo>
                      <a:pt x="1234" y="305"/>
                    </a:lnTo>
                    <a:lnTo>
                      <a:pt x="1217" y="309"/>
                    </a:lnTo>
                    <a:lnTo>
                      <a:pt x="1200" y="312"/>
                    </a:lnTo>
                    <a:lnTo>
                      <a:pt x="1183" y="316"/>
                    </a:lnTo>
                    <a:lnTo>
                      <a:pt x="1165" y="320"/>
                    </a:lnTo>
                    <a:lnTo>
                      <a:pt x="1146" y="326"/>
                    </a:lnTo>
                    <a:lnTo>
                      <a:pt x="1127" y="330"/>
                    </a:lnTo>
                    <a:lnTo>
                      <a:pt x="1106" y="333"/>
                    </a:lnTo>
                    <a:lnTo>
                      <a:pt x="1087" y="339"/>
                    </a:lnTo>
                    <a:lnTo>
                      <a:pt x="1065" y="343"/>
                    </a:lnTo>
                    <a:lnTo>
                      <a:pt x="1044" y="349"/>
                    </a:lnTo>
                    <a:lnTo>
                      <a:pt x="1023" y="353"/>
                    </a:lnTo>
                    <a:lnTo>
                      <a:pt x="1000" y="358"/>
                    </a:lnTo>
                    <a:lnTo>
                      <a:pt x="977" y="362"/>
                    </a:lnTo>
                    <a:lnTo>
                      <a:pt x="943" y="370"/>
                    </a:lnTo>
                    <a:lnTo>
                      <a:pt x="910" y="376"/>
                    </a:lnTo>
                    <a:lnTo>
                      <a:pt x="877" y="383"/>
                    </a:lnTo>
                    <a:lnTo>
                      <a:pt x="845" y="389"/>
                    </a:lnTo>
                    <a:lnTo>
                      <a:pt x="814" y="395"/>
                    </a:lnTo>
                    <a:lnTo>
                      <a:pt x="783" y="401"/>
                    </a:lnTo>
                    <a:lnTo>
                      <a:pt x="753" y="406"/>
                    </a:lnTo>
                    <a:lnTo>
                      <a:pt x="724" y="412"/>
                    </a:lnTo>
                    <a:lnTo>
                      <a:pt x="695" y="416"/>
                    </a:lnTo>
                    <a:lnTo>
                      <a:pt x="668" y="422"/>
                    </a:lnTo>
                    <a:lnTo>
                      <a:pt x="641" y="426"/>
                    </a:lnTo>
                    <a:lnTo>
                      <a:pt x="616" y="429"/>
                    </a:lnTo>
                    <a:lnTo>
                      <a:pt x="591" y="433"/>
                    </a:lnTo>
                    <a:lnTo>
                      <a:pt x="566" y="437"/>
                    </a:lnTo>
                    <a:lnTo>
                      <a:pt x="542" y="441"/>
                    </a:lnTo>
                    <a:lnTo>
                      <a:pt x="518" y="445"/>
                    </a:lnTo>
                    <a:lnTo>
                      <a:pt x="497" y="449"/>
                    </a:lnTo>
                    <a:lnTo>
                      <a:pt x="476" y="450"/>
                    </a:lnTo>
                    <a:lnTo>
                      <a:pt x="455" y="454"/>
                    </a:lnTo>
                    <a:lnTo>
                      <a:pt x="434" y="456"/>
                    </a:lnTo>
                    <a:lnTo>
                      <a:pt x="415" y="458"/>
                    </a:lnTo>
                    <a:lnTo>
                      <a:pt x="398" y="460"/>
                    </a:lnTo>
                    <a:lnTo>
                      <a:pt x="380" y="462"/>
                    </a:lnTo>
                    <a:lnTo>
                      <a:pt x="363" y="464"/>
                    </a:lnTo>
                    <a:lnTo>
                      <a:pt x="346" y="466"/>
                    </a:lnTo>
                    <a:lnTo>
                      <a:pt x="330" y="468"/>
                    </a:lnTo>
                    <a:lnTo>
                      <a:pt x="317" y="468"/>
                    </a:lnTo>
                    <a:lnTo>
                      <a:pt x="302" y="470"/>
                    </a:lnTo>
                    <a:lnTo>
                      <a:pt x="288" y="470"/>
                    </a:lnTo>
                    <a:lnTo>
                      <a:pt x="277" y="470"/>
                    </a:lnTo>
                    <a:lnTo>
                      <a:pt x="265" y="472"/>
                    </a:lnTo>
                    <a:lnTo>
                      <a:pt x="254" y="472"/>
                    </a:lnTo>
                    <a:lnTo>
                      <a:pt x="236" y="472"/>
                    </a:lnTo>
                    <a:lnTo>
                      <a:pt x="219" y="470"/>
                    </a:lnTo>
                    <a:lnTo>
                      <a:pt x="204" y="470"/>
                    </a:lnTo>
                    <a:lnTo>
                      <a:pt x="188" y="468"/>
                    </a:lnTo>
                    <a:lnTo>
                      <a:pt x="173" y="468"/>
                    </a:lnTo>
                    <a:lnTo>
                      <a:pt x="160" y="466"/>
                    </a:lnTo>
                    <a:lnTo>
                      <a:pt x="146" y="464"/>
                    </a:lnTo>
                    <a:lnTo>
                      <a:pt x="133" y="460"/>
                    </a:lnTo>
                    <a:lnTo>
                      <a:pt x="121" y="458"/>
                    </a:lnTo>
                    <a:lnTo>
                      <a:pt x="110" y="454"/>
                    </a:lnTo>
                    <a:lnTo>
                      <a:pt x="98" y="450"/>
                    </a:lnTo>
                    <a:lnTo>
                      <a:pt x="89" y="447"/>
                    </a:lnTo>
                    <a:lnTo>
                      <a:pt x="79" y="443"/>
                    </a:lnTo>
                    <a:lnTo>
                      <a:pt x="71" y="439"/>
                    </a:lnTo>
                    <a:lnTo>
                      <a:pt x="64" y="433"/>
                    </a:lnTo>
                    <a:lnTo>
                      <a:pt x="56" y="427"/>
                    </a:lnTo>
                    <a:lnTo>
                      <a:pt x="43" y="414"/>
                    </a:lnTo>
                    <a:lnTo>
                      <a:pt x="33" y="403"/>
                    </a:lnTo>
                    <a:lnTo>
                      <a:pt x="23" y="391"/>
                    </a:lnTo>
                    <a:lnTo>
                      <a:pt x="16" y="379"/>
                    </a:lnTo>
                    <a:lnTo>
                      <a:pt x="8" y="368"/>
                    </a:lnTo>
                    <a:lnTo>
                      <a:pt x="4" y="356"/>
                    </a:lnTo>
                    <a:lnTo>
                      <a:pt x="2" y="347"/>
                    </a:lnTo>
                    <a:lnTo>
                      <a:pt x="0" y="337"/>
                    </a:lnTo>
                    <a:lnTo>
                      <a:pt x="0" y="332"/>
                    </a:lnTo>
                    <a:lnTo>
                      <a:pt x="2" y="328"/>
                    </a:lnTo>
                    <a:lnTo>
                      <a:pt x="6" y="324"/>
                    </a:lnTo>
                    <a:lnTo>
                      <a:pt x="10" y="320"/>
                    </a:lnTo>
                    <a:lnTo>
                      <a:pt x="14" y="316"/>
                    </a:lnTo>
                    <a:lnTo>
                      <a:pt x="20" y="312"/>
                    </a:lnTo>
                    <a:lnTo>
                      <a:pt x="27" y="309"/>
                    </a:lnTo>
                    <a:lnTo>
                      <a:pt x="35" y="305"/>
                    </a:lnTo>
                    <a:lnTo>
                      <a:pt x="43" y="303"/>
                    </a:lnTo>
                    <a:lnTo>
                      <a:pt x="52" y="299"/>
                    </a:lnTo>
                    <a:lnTo>
                      <a:pt x="64" y="297"/>
                    </a:lnTo>
                    <a:lnTo>
                      <a:pt x="75" y="295"/>
                    </a:lnTo>
                    <a:lnTo>
                      <a:pt x="89" y="293"/>
                    </a:lnTo>
                    <a:lnTo>
                      <a:pt x="102" y="291"/>
                    </a:lnTo>
                    <a:lnTo>
                      <a:pt x="117" y="291"/>
                    </a:lnTo>
                    <a:lnTo>
                      <a:pt x="133" y="289"/>
                    </a:lnTo>
                    <a:lnTo>
                      <a:pt x="173" y="284"/>
                    </a:lnTo>
                    <a:lnTo>
                      <a:pt x="213" y="278"/>
                    </a:lnTo>
                    <a:lnTo>
                      <a:pt x="254" y="272"/>
                    </a:lnTo>
                    <a:lnTo>
                      <a:pt x="294" y="266"/>
                    </a:lnTo>
                    <a:lnTo>
                      <a:pt x="334" y="261"/>
                    </a:lnTo>
                    <a:lnTo>
                      <a:pt x="376" y="253"/>
                    </a:lnTo>
                    <a:lnTo>
                      <a:pt x="419" y="245"/>
                    </a:lnTo>
                    <a:lnTo>
                      <a:pt x="461" y="238"/>
                    </a:lnTo>
                    <a:lnTo>
                      <a:pt x="505" y="228"/>
                    </a:lnTo>
                    <a:lnTo>
                      <a:pt x="549" y="220"/>
                    </a:lnTo>
                    <a:lnTo>
                      <a:pt x="593" y="211"/>
                    </a:lnTo>
                    <a:lnTo>
                      <a:pt x="637" y="201"/>
                    </a:lnTo>
                    <a:lnTo>
                      <a:pt x="684" y="190"/>
                    </a:lnTo>
                    <a:lnTo>
                      <a:pt x="730" y="178"/>
                    </a:lnTo>
                    <a:lnTo>
                      <a:pt x="776" y="167"/>
                    </a:lnTo>
                    <a:lnTo>
                      <a:pt x="822" y="155"/>
                    </a:lnTo>
                    <a:lnTo>
                      <a:pt x="854" y="147"/>
                    </a:lnTo>
                    <a:lnTo>
                      <a:pt x="885" y="140"/>
                    </a:lnTo>
                    <a:lnTo>
                      <a:pt x="916" y="132"/>
                    </a:lnTo>
                    <a:lnTo>
                      <a:pt x="946" y="124"/>
                    </a:lnTo>
                    <a:lnTo>
                      <a:pt x="975" y="117"/>
                    </a:lnTo>
                    <a:lnTo>
                      <a:pt x="1004" y="109"/>
                    </a:lnTo>
                    <a:lnTo>
                      <a:pt x="1033" y="101"/>
                    </a:lnTo>
                    <a:lnTo>
                      <a:pt x="1060" y="94"/>
                    </a:lnTo>
                    <a:lnTo>
                      <a:pt x="1087" y="86"/>
                    </a:lnTo>
                    <a:lnTo>
                      <a:pt x="1112" y="78"/>
                    </a:lnTo>
                    <a:lnTo>
                      <a:pt x="1136" y="69"/>
                    </a:lnTo>
                    <a:lnTo>
                      <a:pt x="1159" y="61"/>
                    </a:lnTo>
                    <a:lnTo>
                      <a:pt x="1183" y="52"/>
                    </a:lnTo>
                    <a:lnTo>
                      <a:pt x="1206" y="44"/>
                    </a:lnTo>
                    <a:lnTo>
                      <a:pt x="1227" y="34"/>
                    </a:lnTo>
                    <a:lnTo>
                      <a:pt x="1246" y="27"/>
                    </a:lnTo>
                    <a:lnTo>
                      <a:pt x="1259" y="19"/>
                    </a:lnTo>
                    <a:lnTo>
                      <a:pt x="1271" y="15"/>
                    </a:lnTo>
                    <a:lnTo>
                      <a:pt x="1282" y="9"/>
                    </a:lnTo>
                    <a:lnTo>
                      <a:pt x="1292" y="6"/>
                    </a:lnTo>
                    <a:lnTo>
                      <a:pt x="1302" y="4"/>
                    </a:lnTo>
                    <a:lnTo>
                      <a:pt x="1309" y="2"/>
                    </a:lnTo>
                    <a:lnTo>
                      <a:pt x="1315" y="0"/>
                    </a:lnTo>
                    <a:lnTo>
                      <a:pt x="132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Freeform 34"/>
              <p:cNvSpPr>
                <a:spLocks/>
              </p:cNvSpPr>
              <p:nvPr/>
            </p:nvSpPr>
            <p:spPr bwMode="auto">
              <a:xfrm>
                <a:off x="4305" y="2078"/>
                <a:ext cx="165" cy="1133"/>
              </a:xfrm>
              <a:custGeom>
                <a:avLst/>
                <a:gdLst>
                  <a:gd name="T0" fmla="*/ 41 w 330"/>
                  <a:gd name="T1" fmla="*/ 0 h 2265"/>
                  <a:gd name="T2" fmla="*/ 51 w 330"/>
                  <a:gd name="T3" fmla="*/ 1 h 2265"/>
                  <a:gd name="T4" fmla="*/ 67 w 330"/>
                  <a:gd name="T5" fmla="*/ 5 h 2265"/>
                  <a:gd name="T6" fmla="*/ 89 w 330"/>
                  <a:gd name="T7" fmla="*/ 13 h 2265"/>
                  <a:gd name="T8" fmla="*/ 114 w 330"/>
                  <a:gd name="T9" fmla="*/ 24 h 2265"/>
                  <a:gd name="T10" fmla="*/ 132 w 330"/>
                  <a:gd name="T11" fmla="*/ 34 h 2265"/>
                  <a:gd name="T12" fmla="*/ 140 w 330"/>
                  <a:gd name="T13" fmla="*/ 40 h 2265"/>
                  <a:gd name="T14" fmla="*/ 148 w 330"/>
                  <a:gd name="T15" fmla="*/ 46 h 2265"/>
                  <a:gd name="T16" fmla="*/ 154 w 330"/>
                  <a:gd name="T17" fmla="*/ 53 h 2265"/>
                  <a:gd name="T18" fmla="*/ 158 w 330"/>
                  <a:gd name="T19" fmla="*/ 60 h 2265"/>
                  <a:gd name="T20" fmla="*/ 161 w 330"/>
                  <a:gd name="T21" fmla="*/ 67 h 2265"/>
                  <a:gd name="T22" fmla="*/ 164 w 330"/>
                  <a:gd name="T23" fmla="*/ 75 h 2265"/>
                  <a:gd name="T24" fmla="*/ 165 w 330"/>
                  <a:gd name="T25" fmla="*/ 83 h 2265"/>
                  <a:gd name="T26" fmla="*/ 165 w 330"/>
                  <a:gd name="T27" fmla="*/ 97 h 2265"/>
                  <a:gd name="T28" fmla="*/ 162 w 330"/>
                  <a:gd name="T29" fmla="*/ 119 h 2265"/>
                  <a:gd name="T30" fmla="*/ 158 w 330"/>
                  <a:gd name="T31" fmla="*/ 141 h 2265"/>
                  <a:gd name="T32" fmla="*/ 156 w 330"/>
                  <a:gd name="T33" fmla="*/ 162 h 2265"/>
                  <a:gd name="T34" fmla="*/ 154 w 330"/>
                  <a:gd name="T35" fmla="*/ 182 h 2265"/>
                  <a:gd name="T36" fmla="*/ 153 w 330"/>
                  <a:gd name="T37" fmla="*/ 200 h 2265"/>
                  <a:gd name="T38" fmla="*/ 134 w 330"/>
                  <a:gd name="T39" fmla="*/ 1133 h 2265"/>
                  <a:gd name="T40" fmla="*/ 33 w 330"/>
                  <a:gd name="T41" fmla="*/ 154 h 2265"/>
                  <a:gd name="T42" fmla="*/ 30 w 330"/>
                  <a:gd name="T43" fmla="*/ 137 h 2265"/>
                  <a:gd name="T44" fmla="*/ 26 w 330"/>
                  <a:gd name="T45" fmla="*/ 118 h 2265"/>
                  <a:gd name="T46" fmla="*/ 20 w 330"/>
                  <a:gd name="T47" fmla="*/ 99 h 2265"/>
                  <a:gd name="T48" fmla="*/ 13 w 330"/>
                  <a:gd name="T49" fmla="*/ 78 h 2265"/>
                  <a:gd name="T50" fmla="*/ 8 w 330"/>
                  <a:gd name="T51" fmla="*/ 68 h 2265"/>
                  <a:gd name="T52" fmla="*/ 3 w 330"/>
                  <a:gd name="T53" fmla="*/ 60 h 2265"/>
                  <a:gd name="T54" fmla="*/ 1 w 330"/>
                  <a:gd name="T55" fmla="*/ 53 h 2265"/>
                  <a:gd name="T56" fmla="*/ 0 w 330"/>
                  <a:gd name="T57" fmla="*/ 48 h 2265"/>
                  <a:gd name="T58" fmla="*/ 0 w 330"/>
                  <a:gd name="T59" fmla="*/ 37 h 2265"/>
                  <a:gd name="T60" fmla="*/ 2 w 330"/>
                  <a:gd name="T61" fmla="*/ 27 h 2265"/>
                  <a:gd name="T62" fmla="*/ 5 w 330"/>
                  <a:gd name="T63" fmla="*/ 19 h 2265"/>
                  <a:gd name="T64" fmla="*/ 10 w 330"/>
                  <a:gd name="T65" fmla="*/ 12 h 2265"/>
                  <a:gd name="T66" fmla="*/ 14 w 330"/>
                  <a:gd name="T67" fmla="*/ 7 h 2265"/>
                  <a:gd name="T68" fmla="*/ 21 w 330"/>
                  <a:gd name="T69" fmla="*/ 3 h 2265"/>
                  <a:gd name="T70" fmla="*/ 29 w 330"/>
                  <a:gd name="T71" fmla="*/ 1 h 2265"/>
                  <a:gd name="T72" fmla="*/ 37 w 330"/>
                  <a:gd name="T73" fmla="*/ 0 h 22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0"/>
                  <a:gd name="T112" fmla="*/ 0 h 2265"/>
                  <a:gd name="T113" fmla="*/ 330 w 330"/>
                  <a:gd name="T114" fmla="*/ 2265 h 22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0" h="2265">
                    <a:moveTo>
                      <a:pt x="74" y="0"/>
                    </a:moveTo>
                    <a:lnTo>
                      <a:pt x="82" y="0"/>
                    </a:lnTo>
                    <a:lnTo>
                      <a:pt x="92" y="2"/>
                    </a:lnTo>
                    <a:lnTo>
                      <a:pt x="101" y="2"/>
                    </a:lnTo>
                    <a:lnTo>
                      <a:pt x="113" y="4"/>
                    </a:lnTo>
                    <a:lnTo>
                      <a:pt x="134" y="10"/>
                    </a:lnTo>
                    <a:lnTo>
                      <a:pt x="155" y="16"/>
                    </a:lnTo>
                    <a:lnTo>
                      <a:pt x="178" y="25"/>
                    </a:lnTo>
                    <a:lnTo>
                      <a:pt x="203" y="35"/>
                    </a:lnTo>
                    <a:lnTo>
                      <a:pt x="228" y="48"/>
                    </a:lnTo>
                    <a:lnTo>
                      <a:pt x="255" y="62"/>
                    </a:lnTo>
                    <a:lnTo>
                      <a:pt x="264" y="67"/>
                    </a:lnTo>
                    <a:lnTo>
                      <a:pt x="272" y="73"/>
                    </a:lnTo>
                    <a:lnTo>
                      <a:pt x="280" y="79"/>
                    </a:lnTo>
                    <a:lnTo>
                      <a:pt x="288" y="87"/>
                    </a:lnTo>
                    <a:lnTo>
                      <a:pt x="295" y="92"/>
                    </a:lnTo>
                    <a:lnTo>
                      <a:pt x="301" y="100"/>
                    </a:lnTo>
                    <a:lnTo>
                      <a:pt x="307" y="106"/>
                    </a:lnTo>
                    <a:lnTo>
                      <a:pt x="311" y="113"/>
                    </a:lnTo>
                    <a:lnTo>
                      <a:pt x="316" y="119"/>
                    </a:lnTo>
                    <a:lnTo>
                      <a:pt x="320" y="127"/>
                    </a:lnTo>
                    <a:lnTo>
                      <a:pt x="322" y="134"/>
                    </a:lnTo>
                    <a:lnTo>
                      <a:pt x="326" y="142"/>
                    </a:lnTo>
                    <a:lnTo>
                      <a:pt x="328" y="150"/>
                    </a:lnTo>
                    <a:lnTo>
                      <a:pt x="330" y="157"/>
                    </a:lnTo>
                    <a:lnTo>
                      <a:pt x="330" y="165"/>
                    </a:lnTo>
                    <a:lnTo>
                      <a:pt x="330" y="175"/>
                    </a:lnTo>
                    <a:lnTo>
                      <a:pt x="330" y="194"/>
                    </a:lnTo>
                    <a:lnTo>
                      <a:pt x="328" y="215"/>
                    </a:lnTo>
                    <a:lnTo>
                      <a:pt x="324" y="238"/>
                    </a:lnTo>
                    <a:lnTo>
                      <a:pt x="320" y="261"/>
                    </a:lnTo>
                    <a:lnTo>
                      <a:pt x="316" y="282"/>
                    </a:lnTo>
                    <a:lnTo>
                      <a:pt x="314" y="303"/>
                    </a:lnTo>
                    <a:lnTo>
                      <a:pt x="311" y="324"/>
                    </a:lnTo>
                    <a:lnTo>
                      <a:pt x="309" y="345"/>
                    </a:lnTo>
                    <a:lnTo>
                      <a:pt x="307" y="363"/>
                    </a:lnTo>
                    <a:lnTo>
                      <a:pt x="305" y="382"/>
                    </a:lnTo>
                    <a:lnTo>
                      <a:pt x="305" y="399"/>
                    </a:lnTo>
                    <a:lnTo>
                      <a:pt x="305" y="416"/>
                    </a:lnTo>
                    <a:lnTo>
                      <a:pt x="268" y="2265"/>
                    </a:lnTo>
                    <a:lnTo>
                      <a:pt x="88" y="2265"/>
                    </a:lnTo>
                    <a:lnTo>
                      <a:pt x="65" y="307"/>
                    </a:lnTo>
                    <a:lnTo>
                      <a:pt x="63" y="290"/>
                    </a:lnTo>
                    <a:lnTo>
                      <a:pt x="59" y="273"/>
                    </a:lnTo>
                    <a:lnTo>
                      <a:pt x="57" y="253"/>
                    </a:lnTo>
                    <a:lnTo>
                      <a:pt x="51" y="236"/>
                    </a:lnTo>
                    <a:lnTo>
                      <a:pt x="46" y="217"/>
                    </a:lnTo>
                    <a:lnTo>
                      <a:pt x="40" y="198"/>
                    </a:lnTo>
                    <a:lnTo>
                      <a:pt x="32" y="177"/>
                    </a:lnTo>
                    <a:lnTo>
                      <a:pt x="25" y="156"/>
                    </a:lnTo>
                    <a:lnTo>
                      <a:pt x="19" y="146"/>
                    </a:lnTo>
                    <a:lnTo>
                      <a:pt x="15" y="136"/>
                    </a:lnTo>
                    <a:lnTo>
                      <a:pt x="9" y="127"/>
                    </a:lnTo>
                    <a:lnTo>
                      <a:pt x="5" y="119"/>
                    </a:lnTo>
                    <a:lnTo>
                      <a:pt x="3" y="113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85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3" y="54"/>
                    </a:lnTo>
                    <a:lnTo>
                      <a:pt x="7" y="44"/>
                    </a:lnTo>
                    <a:lnTo>
                      <a:pt x="9" y="37"/>
                    </a:lnTo>
                    <a:lnTo>
                      <a:pt x="13" y="31"/>
                    </a:lnTo>
                    <a:lnTo>
                      <a:pt x="19" y="23"/>
                    </a:lnTo>
                    <a:lnTo>
                      <a:pt x="23" y="19"/>
                    </a:lnTo>
                    <a:lnTo>
                      <a:pt x="28" y="14"/>
                    </a:lnTo>
                    <a:lnTo>
                      <a:pt x="34" y="10"/>
                    </a:lnTo>
                    <a:lnTo>
                      <a:pt x="42" y="6"/>
                    </a:lnTo>
                    <a:lnTo>
                      <a:pt x="50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4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" name="Freeform 35"/>
              <p:cNvSpPr>
                <a:spLocks/>
              </p:cNvSpPr>
              <p:nvPr/>
            </p:nvSpPr>
            <p:spPr bwMode="auto">
              <a:xfrm>
                <a:off x="4418" y="2502"/>
                <a:ext cx="428" cy="167"/>
              </a:xfrm>
              <a:custGeom>
                <a:avLst/>
                <a:gdLst>
                  <a:gd name="T0" fmla="*/ 329 w 856"/>
                  <a:gd name="T1" fmla="*/ 0 h 334"/>
                  <a:gd name="T2" fmla="*/ 334 w 856"/>
                  <a:gd name="T3" fmla="*/ 2 h 334"/>
                  <a:gd name="T4" fmla="*/ 343 w 856"/>
                  <a:gd name="T5" fmla="*/ 5 h 334"/>
                  <a:gd name="T6" fmla="*/ 353 w 856"/>
                  <a:gd name="T7" fmla="*/ 9 h 334"/>
                  <a:gd name="T8" fmla="*/ 368 w 856"/>
                  <a:gd name="T9" fmla="*/ 15 h 334"/>
                  <a:gd name="T10" fmla="*/ 384 w 856"/>
                  <a:gd name="T11" fmla="*/ 23 h 334"/>
                  <a:gd name="T12" fmla="*/ 400 w 856"/>
                  <a:gd name="T13" fmla="*/ 35 h 334"/>
                  <a:gd name="T14" fmla="*/ 412 w 856"/>
                  <a:gd name="T15" fmla="*/ 45 h 334"/>
                  <a:gd name="T16" fmla="*/ 422 w 856"/>
                  <a:gd name="T17" fmla="*/ 55 h 334"/>
                  <a:gd name="T18" fmla="*/ 426 w 856"/>
                  <a:gd name="T19" fmla="*/ 64 h 334"/>
                  <a:gd name="T20" fmla="*/ 428 w 856"/>
                  <a:gd name="T21" fmla="*/ 74 h 334"/>
                  <a:gd name="T22" fmla="*/ 426 w 856"/>
                  <a:gd name="T23" fmla="*/ 85 h 334"/>
                  <a:gd name="T24" fmla="*/ 420 w 856"/>
                  <a:gd name="T25" fmla="*/ 94 h 334"/>
                  <a:gd name="T26" fmla="*/ 409 w 856"/>
                  <a:gd name="T27" fmla="*/ 104 h 334"/>
                  <a:gd name="T28" fmla="*/ 395 w 856"/>
                  <a:gd name="T29" fmla="*/ 112 h 334"/>
                  <a:gd name="T30" fmla="*/ 376 w 856"/>
                  <a:gd name="T31" fmla="*/ 121 h 334"/>
                  <a:gd name="T32" fmla="*/ 285 w 856"/>
                  <a:gd name="T33" fmla="*/ 140 h 334"/>
                  <a:gd name="T34" fmla="*/ 201 w 856"/>
                  <a:gd name="T35" fmla="*/ 158 h 334"/>
                  <a:gd name="T36" fmla="*/ 169 w 856"/>
                  <a:gd name="T37" fmla="*/ 163 h 334"/>
                  <a:gd name="T38" fmla="*/ 139 w 856"/>
                  <a:gd name="T39" fmla="*/ 166 h 334"/>
                  <a:gd name="T40" fmla="*/ 109 w 856"/>
                  <a:gd name="T41" fmla="*/ 166 h 334"/>
                  <a:gd name="T42" fmla="*/ 79 w 856"/>
                  <a:gd name="T43" fmla="*/ 164 h 334"/>
                  <a:gd name="T44" fmla="*/ 49 w 856"/>
                  <a:gd name="T45" fmla="*/ 158 h 334"/>
                  <a:gd name="T46" fmla="*/ 30 w 856"/>
                  <a:gd name="T47" fmla="*/ 154 h 334"/>
                  <a:gd name="T48" fmla="*/ 19 w 856"/>
                  <a:gd name="T49" fmla="*/ 149 h 334"/>
                  <a:gd name="T50" fmla="*/ 10 w 856"/>
                  <a:gd name="T51" fmla="*/ 145 h 334"/>
                  <a:gd name="T52" fmla="*/ 3 w 856"/>
                  <a:gd name="T53" fmla="*/ 140 h 334"/>
                  <a:gd name="T54" fmla="*/ 0 w 856"/>
                  <a:gd name="T55" fmla="*/ 135 h 334"/>
                  <a:gd name="T56" fmla="*/ 0 w 856"/>
                  <a:gd name="T57" fmla="*/ 130 h 334"/>
                  <a:gd name="T58" fmla="*/ 3 w 856"/>
                  <a:gd name="T59" fmla="*/ 123 h 334"/>
                  <a:gd name="T60" fmla="*/ 9 w 856"/>
                  <a:gd name="T61" fmla="*/ 116 h 334"/>
                  <a:gd name="T62" fmla="*/ 19 w 856"/>
                  <a:gd name="T63" fmla="*/ 110 h 334"/>
                  <a:gd name="T64" fmla="*/ 32 w 856"/>
                  <a:gd name="T65" fmla="*/ 104 h 334"/>
                  <a:gd name="T66" fmla="*/ 48 w 856"/>
                  <a:gd name="T67" fmla="*/ 97 h 334"/>
                  <a:gd name="T68" fmla="*/ 82 w 856"/>
                  <a:gd name="T69" fmla="*/ 87 h 334"/>
                  <a:gd name="T70" fmla="*/ 112 w 856"/>
                  <a:gd name="T71" fmla="*/ 76 h 334"/>
                  <a:gd name="T72" fmla="*/ 139 w 856"/>
                  <a:gd name="T73" fmla="*/ 66 h 334"/>
                  <a:gd name="T74" fmla="*/ 164 w 856"/>
                  <a:gd name="T75" fmla="*/ 58 h 334"/>
                  <a:gd name="T76" fmla="*/ 187 w 856"/>
                  <a:gd name="T77" fmla="*/ 49 h 334"/>
                  <a:gd name="T78" fmla="*/ 208 w 856"/>
                  <a:gd name="T79" fmla="*/ 42 h 334"/>
                  <a:gd name="T80" fmla="*/ 226 w 856"/>
                  <a:gd name="T81" fmla="*/ 36 h 334"/>
                  <a:gd name="T82" fmla="*/ 241 w 856"/>
                  <a:gd name="T83" fmla="*/ 31 h 334"/>
                  <a:gd name="T84" fmla="*/ 254 w 856"/>
                  <a:gd name="T85" fmla="*/ 26 h 334"/>
                  <a:gd name="T86" fmla="*/ 264 w 856"/>
                  <a:gd name="T87" fmla="*/ 22 h 334"/>
                  <a:gd name="T88" fmla="*/ 276 w 856"/>
                  <a:gd name="T89" fmla="*/ 17 h 334"/>
                  <a:gd name="T90" fmla="*/ 292 w 856"/>
                  <a:gd name="T91" fmla="*/ 11 h 334"/>
                  <a:gd name="T92" fmla="*/ 305 w 856"/>
                  <a:gd name="T93" fmla="*/ 6 h 334"/>
                  <a:gd name="T94" fmla="*/ 315 w 856"/>
                  <a:gd name="T95" fmla="*/ 3 h 334"/>
                  <a:gd name="T96" fmla="*/ 322 w 856"/>
                  <a:gd name="T97" fmla="*/ 1 h 334"/>
                  <a:gd name="T98" fmla="*/ 326 w 856"/>
                  <a:gd name="T99" fmla="*/ 0 h 3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6"/>
                  <a:gd name="T151" fmla="*/ 0 h 334"/>
                  <a:gd name="T152" fmla="*/ 856 w 856"/>
                  <a:gd name="T153" fmla="*/ 334 h 3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6" h="334">
                    <a:moveTo>
                      <a:pt x="651" y="0"/>
                    </a:moveTo>
                    <a:lnTo>
                      <a:pt x="653" y="0"/>
                    </a:lnTo>
                    <a:lnTo>
                      <a:pt x="657" y="0"/>
                    </a:lnTo>
                    <a:lnTo>
                      <a:pt x="660" y="2"/>
                    </a:lnTo>
                    <a:lnTo>
                      <a:pt x="664" y="2"/>
                    </a:lnTo>
                    <a:lnTo>
                      <a:pt x="668" y="4"/>
                    </a:lnTo>
                    <a:lnTo>
                      <a:pt x="674" y="6"/>
                    </a:lnTo>
                    <a:lnTo>
                      <a:pt x="680" y="8"/>
                    </a:lnTo>
                    <a:lnTo>
                      <a:pt x="685" y="10"/>
                    </a:lnTo>
                    <a:lnTo>
                      <a:pt x="691" y="11"/>
                    </a:lnTo>
                    <a:lnTo>
                      <a:pt x="699" y="15"/>
                    </a:lnTo>
                    <a:lnTo>
                      <a:pt x="706" y="17"/>
                    </a:lnTo>
                    <a:lnTo>
                      <a:pt x="716" y="21"/>
                    </a:lnTo>
                    <a:lnTo>
                      <a:pt x="726" y="25"/>
                    </a:lnTo>
                    <a:lnTo>
                      <a:pt x="735" y="29"/>
                    </a:lnTo>
                    <a:lnTo>
                      <a:pt x="745" y="34"/>
                    </a:lnTo>
                    <a:lnTo>
                      <a:pt x="754" y="38"/>
                    </a:lnTo>
                    <a:lnTo>
                      <a:pt x="768" y="46"/>
                    </a:lnTo>
                    <a:lnTo>
                      <a:pt x="779" y="54"/>
                    </a:lnTo>
                    <a:lnTo>
                      <a:pt x="789" y="61"/>
                    </a:lnTo>
                    <a:lnTo>
                      <a:pt x="800" y="69"/>
                    </a:lnTo>
                    <a:lnTo>
                      <a:pt x="808" y="75"/>
                    </a:lnTo>
                    <a:lnTo>
                      <a:pt x="818" y="82"/>
                    </a:lnTo>
                    <a:lnTo>
                      <a:pt x="824" y="90"/>
                    </a:lnTo>
                    <a:lnTo>
                      <a:pt x="831" y="96"/>
                    </a:lnTo>
                    <a:lnTo>
                      <a:pt x="837" y="103"/>
                    </a:lnTo>
                    <a:lnTo>
                      <a:pt x="843" y="109"/>
                    </a:lnTo>
                    <a:lnTo>
                      <a:pt x="847" y="117"/>
                    </a:lnTo>
                    <a:lnTo>
                      <a:pt x="850" y="123"/>
                    </a:lnTo>
                    <a:lnTo>
                      <a:pt x="852" y="128"/>
                    </a:lnTo>
                    <a:lnTo>
                      <a:pt x="854" y="136"/>
                    </a:lnTo>
                    <a:lnTo>
                      <a:pt x="856" y="142"/>
                    </a:lnTo>
                    <a:lnTo>
                      <a:pt x="856" y="148"/>
                    </a:lnTo>
                    <a:lnTo>
                      <a:pt x="856" y="153"/>
                    </a:lnTo>
                    <a:lnTo>
                      <a:pt x="854" y="161"/>
                    </a:lnTo>
                    <a:lnTo>
                      <a:pt x="852" y="169"/>
                    </a:lnTo>
                    <a:lnTo>
                      <a:pt x="848" y="174"/>
                    </a:lnTo>
                    <a:lnTo>
                      <a:pt x="845" y="182"/>
                    </a:lnTo>
                    <a:lnTo>
                      <a:pt x="839" y="188"/>
                    </a:lnTo>
                    <a:lnTo>
                      <a:pt x="833" y="196"/>
                    </a:lnTo>
                    <a:lnTo>
                      <a:pt x="825" y="201"/>
                    </a:lnTo>
                    <a:lnTo>
                      <a:pt x="818" y="207"/>
                    </a:lnTo>
                    <a:lnTo>
                      <a:pt x="810" y="213"/>
                    </a:lnTo>
                    <a:lnTo>
                      <a:pt x="800" y="219"/>
                    </a:lnTo>
                    <a:lnTo>
                      <a:pt x="789" y="224"/>
                    </a:lnTo>
                    <a:lnTo>
                      <a:pt x="777" y="230"/>
                    </a:lnTo>
                    <a:lnTo>
                      <a:pt x="764" y="236"/>
                    </a:lnTo>
                    <a:lnTo>
                      <a:pt x="751" y="242"/>
                    </a:lnTo>
                    <a:lnTo>
                      <a:pt x="735" y="247"/>
                    </a:lnTo>
                    <a:lnTo>
                      <a:pt x="653" y="263"/>
                    </a:lnTo>
                    <a:lnTo>
                      <a:pt x="570" y="280"/>
                    </a:lnTo>
                    <a:lnTo>
                      <a:pt x="486" y="297"/>
                    </a:lnTo>
                    <a:lnTo>
                      <a:pt x="444" y="305"/>
                    </a:lnTo>
                    <a:lnTo>
                      <a:pt x="401" y="316"/>
                    </a:lnTo>
                    <a:lnTo>
                      <a:pt x="380" y="320"/>
                    </a:lnTo>
                    <a:lnTo>
                      <a:pt x="359" y="324"/>
                    </a:lnTo>
                    <a:lnTo>
                      <a:pt x="338" y="326"/>
                    </a:lnTo>
                    <a:lnTo>
                      <a:pt x="317" y="330"/>
                    </a:lnTo>
                    <a:lnTo>
                      <a:pt x="296" y="332"/>
                    </a:lnTo>
                    <a:lnTo>
                      <a:pt x="277" y="332"/>
                    </a:lnTo>
                    <a:lnTo>
                      <a:pt x="255" y="334"/>
                    </a:lnTo>
                    <a:lnTo>
                      <a:pt x="236" y="334"/>
                    </a:lnTo>
                    <a:lnTo>
                      <a:pt x="217" y="332"/>
                    </a:lnTo>
                    <a:lnTo>
                      <a:pt x="198" y="332"/>
                    </a:lnTo>
                    <a:lnTo>
                      <a:pt x="177" y="330"/>
                    </a:lnTo>
                    <a:lnTo>
                      <a:pt x="158" y="328"/>
                    </a:lnTo>
                    <a:lnTo>
                      <a:pt x="138" y="324"/>
                    </a:lnTo>
                    <a:lnTo>
                      <a:pt x="117" y="320"/>
                    </a:lnTo>
                    <a:lnTo>
                      <a:pt x="98" y="316"/>
                    </a:lnTo>
                    <a:lnTo>
                      <a:pt x="77" y="311"/>
                    </a:lnTo>
                    <a:lnTo>
                      <a:pt x="67" y="309"/>
                    </a:lnTo>
                    <a:lnTo>
                      <a:pt x="60" y="307"/>
                    </a:lnTo>
                    <a:lnTo>
                      <a:pt x="50" y="303"/>
                    </a:lnTo>
                    <a:lnTo>
                      <a:pt x="42" y="301"/>
                    </a:lnTo>
                    <a:lnTo>
                      <a:pt x="37" y="297"/>
                    </a:lnTo>
                    <a:lnTo>
                      <a:pt x="29" y="295"/>
                    </a:lnTo>
                    <a:lnTo>
                      <a:pt x="23" y="291"/>
                    </a:lnTo>
                    <a:lnTo>
                      <a:pt x="19" y="290"/>
                    </a:lnTo>
                    <a:lnTo>
                      <a:pt x="14" y="286"/>
                    </a:lnTo>
                    <a:lnTo>
                      <a:pt x="10" y="282"/>
                    </a:lnTo>
                    <a:lnTo>
                      <a:pt x="6" y="280"/>
                    </a:lnTo>
                    <a:lnTo>
                      <a:pt x="4" y="276"/>
                    </a:lnTo>
                    <a:lnTo>
                      <a:pt x="2" y="274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5"/>
                    </a:lnTo>
                    <a:lnTo>
                      <a:pt x="0" y="259"/>
                    </a:lnTo>
                    <a:lnTo>
                      <a:pt x="0" y="255"/>
                    </a:lnTo>
                    <a:lnTo>
                      <a:pt x="2" y="249"/>
                    </a:lnTo>
                    <a:lnTo>
                      <a:pt x="6" y="245"/>
                    </a:lnTo>
                    <a:lnTo>
                      <a:pt x="8" y="240"/>
                    </a:lnTo>
                    <a:lnTo>
                      <a:pt x="14" y="236"/>
                    </a:lnTo>
                    <a:lnTo>
                      <a:pt x="17" y="232"/>
                    </a:lnTo>
                    <a:lnTo>
                      <a:pt x="23" y="228"/>
                    </a:lnTo>
                    <a:lnTo>
                      <a:pt x="31" y="224"/>
                    </a:lnTo>
                    <a:lnTo>
                      <a:pt x="37" y="219"/>
                    </a:lnTo>
                    <a:lnTo>
                      <a:pt x="46" y="215"/>
                    </a:lnTo>
                    <a:lnTo>
                      <a:pt x="54" y="211"/>
                    </a:lnTo>
                    <a:lnTo>
                      <a:pt x="64" y="207"/>
                    </a:lnTo>
                    <a:lnTo>
                      <a:pt x="73" y="203"/>
                    </a:lnTo>
                    <a:lnTo>
                      <a:pt x="85" y="199"/>
                    </a:lnTo>
                    <a:lnTo>
                      <a:pt x="96" y="194"/>
                    </a:lnTo>
                    <a:lnTo>
                      <a:pt x="119" y="186"/>
                    </a:lnTo>
                    <a:lnTo>
                      <a:pt x="140" y="178"/>
                    </a:lnTo>
                    <a:lnTo>
                      <a:pt x="163" y="173"/>
                    </a:lnTo>
                    <a:lnTo>
                      <a:pt x="183" y="165"/>
                    </a:lnTo>
                    <a:lnTo>
                      <a:pt x="204" y="157"/>
                    </a:lnTo>
                    <a:lnTo>
                      <a:pt x="223" y="151"/>
                    </a:lnTo>
                    <a:lnTo>
                      <a:pt x="242" y="144"/>
                    </a:lnTo>
                    <a:lnTo>
                      <a:pt x="261" y="138"/>
                    </a:lnTo>
                    <a:lnTo>
                      <a:pt x="278" y="132"/>
                    </a:lnTo>
                    <a:lnTo>
                      <a:pt x="296" y="126"/>
                    </a:lnTo>
                    <a:lnTo>
                      <a:pt x="313" y="121"/>
                    </a:lnTo>
                    <a:lnTo>
                      <a:pt x="328" y="115"/>
                    </a:lnTo>
                    <a:lnTo>
                      <a:pt x="346" y="109"/>
                    </a:lnTo>
                    <a:lnTo>
                      <a:pt x="361" y="103"/>
                    </a:lnTo>
                    <a:lnTo>
                      <a:pt x="374" y="98"/>
                    </a:lnTo>
                    <a:lnTo>
                      <a:pt x="390" y="94"/>
                    </a:lnTo>
                    <a:lnTo>
                      <a:pt x="403" y="88"/>
                    </a:lnTo>
                    <a:lnTo>
                      <a:pt x="415" y="84"/>
                    </a:lnTo>
                    <a:lnTo>
                      <a:pt x="428" y="80"/>
                    </a:lnTo>
                    <a:lnTo>
                      <a:pt x="440" y="77"/>
                    </a:lnTo>
                    <a:lnTo>
                      <a:pt x="451" y="71"/>
                    </a:lnTo>
                    <a:lnTo>
                      <a:pt x="461" y="67"/>
                    </a:lnTo>
                    <a:lnTo>
                      <a:pt x="472" y="65"/>
                    </a:lnTo>
                    <a:lnTo>
                      <a:pt x="482" y="61"/>
                    </a:lnTo>
                    <a:lnTo>
                      <a:pt x="490" y="57"/>
                    </a:lnTo>
                    <a:lnTo>
                      <a:pt x="499" y="54"/>
                    </a:lnTo>
                    <a:lnTo>
                      <a:pt x="507" y="52"/>
                    </a:lnTo>
                    <a:lnTo>
                      <a:pt x="515" y="48"/>
                    </a:lnTo>
                    <a:lnTo>
                      <a:pt x="520" y="46"/>
                    </a:lnTo>
                    <a:lnTo>
                      <a:pt x="528" y="44"/>
                    </a:lnTo>
                    <a:lnTo>
                      <a:pt x="532" y="40"/>
                    </a:lnTo>
                    <a:lnTo>
                      <a:pt x="538" y="38"/>
                    </a:lnTo>
                    <a:lnTo>
                      <a:pt x="551" y="34"/>
                    </a:lnTo>
                    <a:lnTo>
                      <a:pt x="563" y="29"/>
                    </a:lnTo>
                    <a:lnTo>
                      <a:pt x="572" y="25"/>
                    </a:lnTo>
                    <a:lnTo>
                      <a:pt x="584" y="21"/>
                    </a:lnTo>
                    <a:lnTo>
                      <a:pt x="593" y="17"/>
                    </a:lnTo>
                    <a:lnTo>
                      <a:pt x="601" y="15"/>
                    </a:lnTo>
                    <a:lnTo>
                      <a:pt x="609" y="11"/>
                    </a:lnTo>
                    <a:lnTo>
                      <a:pt x="616" y="10"/>
                    </a:lnTo>
                    <a:lnTo>
                      <a:pt x="624" y="8"/>
                    </a:lnTo>
                    <a:lnTo>
                      <a:pt x="630" y="6"/>
                    </a:lnTo>
                    <a:lnTo>
                      <a:pt x="635" y="4"/>
                    </a:lnTo>
                    <a:lnTo>
                      <a:pt x="639" y="2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5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3982" y="2493"/>
                <a:ext cx="153" cy="769"/>
              </a:xfrm>
              <a:custGeom>
                <a:avLst/>
                <a:gdLst>
                  <a:gd name="T0" fmla="*/ 41 w 305"/>
                  <a:gd name="T1" fmla="*/ 0 h 1538"/>
                  <a:gd name="T2" fmla="*/ 61 w 305"/>
                  <a:gd name="T3" fmla="*/ 4 h 1538"/>
                  <a:gd name="T4" fmla="*/ 82 w 305"/>
                  <a:gd name="T5" fmla="*/ 11 h 1538"/>
                  <a:gd name="T6" fmla="*/ 93 w 305"/>
                  <a:gd name="T7" fmla="*/ 15 h 1538"/>
                  <a:gd name="T8" fmla="*/ 105 w 305"/>
                  <a:gd name="T9" fmla="*/ 21 h 1538"/>
                  <a:gd name="T10" fmla="*/ 117 w 305"/>
                  <a:gd name="T11" fmla="*/ 28 h 1538"/>
                  <a:gd name="T12" fmla="*/ 126 w 305"/>
                  <a:gd name="T13" fmla="*/ 34 h 1538"/>
                  <a:gd name="T14" fmla="*/ 133 w 305"/>
                  <a:gd name="T15" fmla="*/ 40 h 1538"/>
                  <a:gd name="T16" fmla="*/ 139 w 305"/>
                  <a:gd name="T17" fmla="*/ 46 h 1538"/>
                  <a:gd name="T18" fmla="*/ 144 w 305"/>
                  <a:gd name="T19" fmla="*/ 53 h 1538"/>
                  <a:gd name="T20" fmla="*/ 148 w 305"/>
                  <a:gd name="T21" fmla="*/ 60 h 1538"/>
                  <a:gd name="T22" fmla="*/ 151 w 305"/>
                  <a:gd name="T23" fmla="*/ 66 h 1538"/>
                  <a:gd name="T24" fmla="*/ 153 w 305"/>
                  <a:gd name="T25" fmla="*/ 73 h 1538"/>
                  <a:gd name="T26" fmla="*/ 153 w 305"/>
                  <a:gd name="T27" fmla="*/ 80 h 1538"/>
                  <a:gd name="T28" fmla="*/ 152 w 305"/>
                  <a:gd name="T29" fmla="*/ 98 h 1538"/>
                  <a:gd name="T30" fmla="*/ 150 w 305"/>
                  <a:gd name="T31" fmla="*/ 108 h 1538"/>
                  <a:gd name="T32" fmla="*/ 147 w 305"/>
                  <a:gd name="T33" fmla="*/ 119 h 1538"/>
                  <a:gd name="T34" fmla="*/ 143 w 305"/>
                  <a:gd name="T35" fmla="*/ 139 h 1538"/>
                  <a:gd name="T36" fmla="*/ 141 w 305"/>
                  <a:gd name="T37" fmla="*/ 158 h 1538"/>
                  <a:gd name="T38" fmla="*/ 140 w 305"/>
                  <a:gd name="T39" fmla="*/ 175 h 1538"/>
                  <a:gd name="T40" fmla="*/ 140 w 305"/>
                  <a:gd name="T41" fmla="*/ 190 h 1538"/>
                  <a:gd name="T42" fmla="*/ 131 w 305"/>
                  <a:gd name="T43" fmla="*/ 769 h 1538"/>
                  <a:gd name="T44" fmla="*/ 39 w 305"/>
                  <a:gd name="T45" fmla="*/ 457 h 1538"/>
                  <a:gd name="T46" fmla="*/ 29 w 305"/>
                  <a:gd name="T47" fmla="*/ 134 h 1538"/>
                  <a:gd name="T48" fmla="*/ 26 w 305"/>
                  <a:gd name="T49" fmla="*/ 118 h 1538"/>
                  <a:gd name="T50" fmla="*/ 22 w 305"/>
                  <a:gd name="T51" fmla="*/ 100 h 1538"/>
                  <a:gd name="T52" fmla="*/ 16 w 305"/>
                  <a:gd name="T53" fmla="*/ 81 h 1538"/>
                  <a:gd name="T54" fmla="*/ 9 w 305"/>
                  <a:gd name="T55" fmla="*/ 67 h 1538"/>
                  <a:gd name="T56" fmla="*/ 5 w 305"/>
                  <a:gd name="T57" fmla="*/ 59 h 1538"/>
                  <a:gd name="T58" fmla="*/ 2 w 305"/>
                  <a:gd name="T59" fmla="*/ 52 h 1538"/>
                  <a:gd name="T60" fmla="*/ 1 w 305"/>
                  <a:gd name="T61" fmla="*/ 46 h 1538"/>
                  <a:gd name="T62" fmla="*/ 1 w 305"/>
                  <a:gd name="T63" fmla="*/ 38 h 1538"/>
                  <a:gd name="T64" fmla="*/ 2 w 305"/>
                  <a:gd name="T65" fmla="*/ 29 h 1538"/>
                  <a:gd name="T66" fmla="*/ 4 w 305"/>
                  <a:gd name="T67" fmla="*/ 21 h 1538"/>
                  <a:gd name="T68" fmla="*/ 7 w 305"/>
                  <a:gd name="T69" fmla="*/ 14 h 1538"/>
                  <a:gd name="T70" fmla="*/ 11 w 305"/>
                  <a:gd name="T71" fmla="*/ 9 h 1538"/>
                  <a:gd name="T72" fmla="*/ 17 w 305"/>
                  <a:gd name="T73" fmla="*/ 5 h 1538"/>
                  <a:gd name="T74" fmla="*/ 22 w 305"/>
                  <a:gd name="T75" fmla="*/ 2 h 1538"/>
                  <a:gd name="T76" fmla="*/ 29 w 305"/>
                  <a:gd name="T77" fmla="*/ 0 h 1538"/>
                  <a:gd name="T78" fmla="*/ 33 w 305"/>
                  <a:gd name="T79" fmla="*/ 0 h 15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05"/>
                  <a:gd name="T121" fmla="*/ 0 h 1538"/>
                  <a:gd name="T122" fmla="*/ 305 w 305"/>
                  <a:gd name="T123" fmla="*/ 1538 h 15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05" h="1538">
                    <a:moveTo>
                      <a:pt x="65" y="0"/>
                    </a:moveTo>
                    <a:lnTo>
                      <a:pt x="82" y="0"/>
                    </a:lnTo>
                    <a:lnTo>
                      <a:pt x="102" y="3"/>
                    </a:lnTo>
                    <a:lnTo>
                      <a:pt x="121" y="7"/>
                    </a:lnTo>
                    <a:lnTo>
                      <a:pt x="142" y="13"/>
                    </a:lnTo>
                    <a:lnTo>
                      <a:pt x="163" y="21"/>
                    </a:lnTo>
                    <a:lnTo>
                      <a:pt x="175" y="25"/>
                    </a:lnTo>
                    <a:lnTo>
                      <a:pt x="186" y="30"/>
                    </a:lnTo>
                    <a:lnTo>
                      <a:pt x="198" y="36"/>
                    </a:lnTo>
                    <a:lnTo>
                      <a:pt x="209" y="42"/>
                    </a:lnTo>
                    <a:lnTo>
                      <a:pt x="221" y="50"/>
                    </a:lnTo>
                    <a:lnTo>
                      <a:pt x="234" y="55"/>
                    </a:lnTo>
                    <a:lnTo>
                      <a:pt x="244" y="61"/>
                    </a:lnTo>
                    <a:lnTo>
                      <a:pt x="251" y="67"/>
                    </a:lnTo>
                    <a:lnTo>
                      <a:pt x="259" y="73"/>
                    </a:lnTo>
                    <a:lnTo>
                      <a:pt x="265" y="80"/>
                    </a:lnTo>
                    <a:lnTo>
                      <a:pt x="272" y="86"/>
                    </a:lnTo>
                    <a:lnTo>
                      <a:pt x="278" y="92"/>
                    </a:lnTo>
                    <a:lnTo>
                      <a:pt x="284" y="97"/>
                    </a:lnTo>
                    <a:lnTo>
                      <a:pt x="288" y="105"/>
                    </a:lnTo>
                    <a:lnTo>
                      <a:pt x="292" y="111"/>
                    </a:lnTo>
                    <a:lnTo>
                      <a:pt x="295" y="119"/>
                    </a:lnTo>
                    <a:lnTo>
                      <a:pt x="299" y="124"/>
                    </a:lnTo>
                    <a:lnTo>
                      <a:pt x="301" y="132"/>
                    </a:lnTo>
                    <a:lnTo>
                      <a:pt x="303" y="138"/>
                    </a:lnTo>
                    <a:lnTo>
                      <a:pt x="305" y="145"/>
                    </a:lnTo>
                    <a:lnTo>
                      <a:pt x="305" y="153"/>
                    </a:lnTo>
                    <a:lnTo>
                      <a:pt x="305" y="159"/>
                    </a:lnTo>
                    <a:lnTo>
                      <a:pt x="305" y="176"/>
                    </a:lnTo>
                    <a:lnTo>
                      <a:pt x="303" y="195"/>
                    </a:lnTo>
                    <a:lnTo>
                      <a:pt x="301" y="205"/>
                    </a:lnTo>
                    <a:lnTo>
                      <a:pt x="299" y="216"/>
                    </a:lnTo>
                    <a:lnTo>
                      <a:pt x="295" y="226"/>
                    </a:lnTo>
                    <a:lnTo>
                      <a:pt x="294" y="237"/>
                    </a:lnTo>
                    <a:lnTo>
                      <a:pt x="290" y="259"/>
                    </a:lnTo>
                    <a:lnTo>
                      <a:pt x="286" y="278"/>
                    </a:lnTo>
                    <a:lnTo>
                      <a:pt x="284" y="297"/>
                    </a:lnTo>
                    <a:lnTo>
                      <a:pt x="282" y="316"/>
                    </a:lnTo>
                    <a:lnTo>
                      <a:pt x="282" y="333"/>
                    </a:lnTo>
                    <a:lnTo>
                      <a:pt x="280" y="349"/>
                    </a:lnTo>
                    <a:lnTo>
                      <a:pt x="280" y="366"/>
                    </a:lnTo>
                    <a:lnTo>
                      <a:pt x="280" y="379"/>
                    </a:lnTo>
                    <a:lnTo>
                      <a:pt x="270" y="959"/>
                    </a:lnTo>
                    <a:lnTo>
                      <a:pt x="261" y="1538"/>
                    </a:lnTo>
                    <a:lnTo>
                      <a:pt x="94" y="1538"/>
                    </a:lnTo>
                    <a:lnTo>
                      <a:pt x="77" y="913"/>
                    </a:lnTo>
                    <a:lnTo>
                      <a:pt x="59" y="285"/>
                    </a:lnTo>
                    <a:lnTo>
                      <a:pt x="57" y="268"/>
                    </a:lnTo>
                    <a:lnTo>
                      <a:pt x="56" y="251"/>
                    </a:lnTo>
                    <a:lnTo>
                      <a:pt x="52" y="236"/>
                    </a:lnTo>
                    <a:lnTo>
                      <a:pt x="48" y="216"/>
                    </a:lnTo>
                    <a:lnTo>
                      <a:pt x="44" y="199"/>
                    </a:lnTo>
                    <a:lnTo>
                      <a:pt x="38" y="180"/>
                    </a:lnTo>
                    <a:lnTo>
                      <a:pt x="31" y="161"/>
                    </a:lnTo>
                    <a:lnTo>
                      <a:pt x="23" y="142"/>
                    </a:lnTo>
                    <a:lnTo>
                      <a:pt x="17" y="134"/>
                    </a:lnTo>
                    <a:lnTo>
                      <a:pt x="13" y="124"/>
                    </a:lnTo>
                    <a:lnTo>
                      <a:pt x="9" y="117"/>
                    </a:lnTo>
                    <a:lnTo>
                      <a:pt x="6" y="109"/>
                    </a:lnTo>
                    <a:lnTo>
                      <a:pt x="4" y="103"/>
                    </a:lnTo>
                    <a:lnTo>
                      <a:pt x="2" y="97"/>
                    </a:lnTo>
                    <a:lnTo>
                      <a:pt x="2" y="92"/>
                    </a:lnTo>
                    <a:lnTo>
                      <a:pt x="0" y="86"/>
                    </a:lnTo>
                    <a:lnTo>
                      <a:pt x="2" y="76"/>
                    </a:lnTo>
                    <a:lnTo>
                      <a:pt x="2" y="67"/>
                    </a:lnTo>
                    <a:lnTo>
                      <a:pt x="4" y="57"/>
                    </a:lnTo>
                    <a:lnTo>
                      <a:pt x="6" y="50"/>
                    </a:lnTo>
                    <a:lnTo>
                      <a:pt x="8" y="42"/>
                    </a:lnTo>
                    <a:lnTo>
                      <a:pt x="9" y="34"/>
                    </a:lnTo>
                    <a:lnTo>
                      <a:pt x="13" y="28"/>
                    </a:lnTo>
                    <a:lnTo>
                      <a:pt x="17" y="23"/>
                    </a:lnTo>
                    <a:lnTo>
                      <a:pt x="21" y="17"/>
                    </a:lnTo>
                    <a:lnTo>
                      <a:pt x="27" y="13"/>
                    </a:lnTo>
                    <a:lnTo>
                      <a:pt x="33" y="9"/>
                    </a:lnTo>
                    <a:lnTo>
                      <a:pt x="38" y="5"/>
                    </a:lnTo>
                    <a:lnTo>
                      <a:pt x="44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5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3651" y="3090"/>
                <a:ext cx="1481" cy="286"/>
              </a:xfrm>
              <a:custGeom>
                <a:avLst/>
                <a:gdLst>
                  <a:gd name="T0" fmla="*/ 1331 w 2961"/>
                  <a:gd name="T1" fmla="*/ 1 h 571"/>
                  <a:gd name="T2" fmla="*/ 1347 w 2961"/>
                  <a:gd name="T3" fmla="*/ 8 h 571"/>
                  <a:gd name="T4" fmla="*/ 1371 w 2961"/>
                  <a:gd name="T5" fmla="*/ 18 h 571"/>
                  <a:gd name="T6" fmla="*/ 1404 w 2961"/>
                  <a:gd name="T7" fmla="*/ 35 h 571"/>
                  <a:gd name="T8" fmla="*/ 1436 w 2961"/>
                  <a:gd name="T9" fmla="*/ 58 h 571"/>
                  <a:gd name="T10" fmla="*/ 1459 w 2961"/>
                  <a:gd name="T11" fmla="*/ 81 h 571"/>
                  <a:gd name="T12" fmla="*/ 1474 w 2961"/>
                  <a:gd name="T13" fmla="*/ 103 h 571"/>
                  <a:gd name="T14" fmla="*/ 1480 w 2961"/>
                  <a:gd name="T15" fmla="*/ 123 h 571"/>
                  <a:gd name="T16" fmla="*/ 1477 w 2961"/>
                  <a:gd name="T17" fmla="*/ 138 h 571"/>
                  <a:gd name="T18" fmla="*/ 1463 w 2961"/>
                  <a:gd name="T19" fmla="*/ 150 h 571"/>
                  <a:gd name="T20" fmla="*/ 1437 w 2961"/>
                  <a:gd name="T21" fmla="*/ 156 h 571"/>
                  <a:gd name="T22" fmla="*/ 1400 w 2961"/>
                  <a:gd name="T23" fmla="*/ 160 h 571"/>
                  <a:gd name="T24" fmla="*/ 1281 w 2961"/>
                  <a:gd name="T25" fmla="*/ 157 h 571"/>
                  <a:gd name="T26" fmla="*/ 1128 w 2961"/>
                  <a:gd name="T27" fmla="*/ 155 h 571"/>
                  <a:gd name="T28" fmla="*/ 1020 w 2961"/>
                  <a:gd name="T29" fmla="*/ 156 h 571"/>
                  <a:gd name="T30" fmla="*/ 919 w 2961"/>
                  <a:gd name="T31" fmla="*/ 161 h 571"/>
                  <a:gd name="T32" fmla="*/ 805 w 2961"/>
                  <a:gd name="T33" fmla="*/ 169 h 571"/>
                  <a:gd name="T34" fmla="*/ 679 w 2961"/>
                  <a:gd name="T35" fmla="*/ 180 h 571"/>
                  <a:gd name="T36" fmla="*/ 570 w 2961"/>
                  <a:gd name="T37" fmla="*/ 192 h 571"/>
                  <a:gd name="T38" fmla="*/ 468 w 2961"/>
                  <a:gd name="T39" fmla="*/ 207 h 571"/>
                  <a:gd name="T40" fmla="*/ 364 w 2961"/>
                  <a:gd name="T41" fmla="*/ 228 h 571"/>
                  <a:gd name="T42" fmla="*/ 255 w 2961"/>
                  <a:gd name="T43" fmla="*/ 257 h 571"/>
                  <a:gd name="T44" fmla="*/ 205 w 2961"/>
                  <a:gd name="T45" fmla="*/ 272 h 571"/>
                  <a:gd name="T46" fmla="*/ 181 w 2961"/>
                  <a:gd name="T47" fmla="*/ 279 h 571"/>
                  <a:gd name="T48" fmla="*/ 164 w 2961"/>
                  <a:gd name="T49" fmla="*/ 284 h 571"/>
                  <a:gd name="T50" fmla="*/ 153 w 2961"/>
                  <a:gd name="T51" fmla="*/ 285 h 571"/>
                  <a:gd name="T52" fmla="*/ 138 w 2961"/>
                  <a:gd name="T53" fmla="*/ 284 h 571"/>
                  <a:gd name="T54" fmla="*/ 119 w 2961"/>
                  <a:gd name="T55" fmla="*/ 279 h 571"/>
                  <a:gd name="T56" fmla="*/ 96 w 2961"/>
                  <a:gd name="T57" fmla="*/ 270 h 571"/>
                  <a:gd name="T58" fmla="*/ 69 w 2961"/>
                  <a:gd name="T59" fmla="*/ 257 h 571"/>
                  <a:gd name="T60" fmla="*/ 41 w 2961"/>
                  <a:gd name="T61" fmla="*/ 240 h 571"/>
                  <a:gd name="T62" fmla="*/ 20 w 2961"/>
                  <a:gd name="T63" fmla="*/ 223 h 571"/>
                  <a:gd name="T64" fmla="*/ 7 w 2961"/>
                  <a:gd name="T65" fmla="*/ 208 h 571"/>
                  <a:gd name="T66" fmla="*/ 1 w 2961"/>
                  <a:gd name="T67" fmla="*/ 196 h 571"/>
                  <a:gd name="T68" fmla="*/ 2 w 2961"/>
                  <a:gd name="T69" fmla="*/ 183 h 571"/>
                  <a:gd name="T70" fmla="*/ 8 w 2961"/>
                  <a:gd name="T71" fmla="*/ 174 h 571"/>
                  <a:gd name="T72" fmla="*/ 19 w 2961"/>
                  <a:gd name="T73" fmla="*/ 166 h 571"/>
                  <a:gd name="T74" fmla="*/ 36 w 2961"/>
                  <a:gd name="T75" fmla="*/ 161 h 571"/>
                  <a:gd name="T76" fmla="*/ 86 w 2961"/>
                  <a:gd name="T77" fmla="*/ 159 h 571"/>
                  <a:gd name="T78" fmla="*/ 142 w 2961"/>
                  <a:gd name="T79" fmla="*/ 157 h 571"/>
                  <a:gd name="T80" fmla="*/ 195 w 2961"/>
                  <a:gd name="T81" fmla="*/ 155 h 571"/>
                  <a:gd name="T82" fmla="*/ 243 w 2961"/>
                  <a:gd name="T83" fmla="*/ 152 h 571"/>
                  <a:gd name="T84" fmla="*/ 287 w 2961"/>
                  <a:gd name="T85" fmla="*/ 149 h 571"/>
                  <a:gd name="T86" fmla="*/ 326 w 2961"/>
                  <a:gd name="T87" fmla="*/ 144 h 571"/>
                  <a:gd name="T88" fmla="*/ 362 w 2961"/>
                  <a:gd name="T89" fmla="*/ 138 h 571"/>
                  <a:gd name="T90" fmla="*/ 394 w 2961"/>
                  <a:gd name="T91" fmla="*/ 131 h 571"/>
                  <a:gd name="T92" fmla="*/ 484 w 2961"/>
                  <a:gd name="T93" fmla="*/ 117 h 571"/>
                  <a:gd name="T94" fmla="*/ 599 w 2961"/>
                  <a:gd name="T95" fmla="*/ 102 h 571"/>
                  <a:gd name="T96" fmla="*/ 720 w 2961"/>
                  <a:gd name="T97" fmla="*/ 89 h 571"/>
                  <a:gd name="T98" fmla="*/ 846 w 2961"/>
                  <a:gd name="T99" fmla="*/ 79 h 571"/>
                  <a:gd name="T100" fmla="*/ 966 w 2961"/>
                  <a:gd name="T101" fmla="*/ 64 h 571"/>
                  <a:gd name="T102" fmla="*/ 1071 w 2961"/>
                  <a:gd name="T103" fmla="*/ 50 h 571"/>
                  <a:gd name="T104" fmla="*/ 1161 w 2961"/>
                  <a:gd name="T105" fmla="*/ 35 h 571"/>
                  <a:gd name="T106" fmla="*/ 1238 w 2961"/>
                  <a:gd name="T107" fmla="*/ 17 h 571"/>
                  <a:gd name="T108" fmla="*/ 1274 w 2961"/>
                  <a:gd name="T109" fmla="*/ 9 h 571"/>
                  <a:gd name="T110" fmla="*/ 1296 w 2961"/>
                  <a:gd name="T111" fmla="*/ 4 h 571"/>
                  <a:gd name="T112" fmla="*/ 1312 w 2961"/>
                  <a:gd name="T113" fmla="*/ 1 h 571"/>
                  <a:gd name="T114" fmla="*/ 1322 w 2961"/>
                  <a:gd name="T115" fmla="*/ 0 h 57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61"/>
                  <a:gd name="T175" fmla="*/ 0 h 571"/>
                  <a:gd name="T176" fmla="*/ 2961 w 2961"/>
                  <a:gd name="T177" fmla="*/ 571 h 57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61" h="571">
                    <a:moveTo>
                      <a:pt x="2648" y="0"/>
                    </a:moveTo>
                    <a:lnTo>
                      <a:pt x="2652" y="0"/>
                    </a:lnTo>
                    <a:lnTo>
                      <a:pt x="2656" y="1"/>
                    </a:lnTo>
                    <a:lnTo>
                      <a:pt x="2662" y="1"/>
                    </a:lnTo>
                    <a:lnTo>
                      <a:pt x="2669" y="5"/>
                    </a:lnTo>
                    <a:lnTo>
                      <a:pt x="2677" y="7"/>
                    </a:lnTo>
                    <a:lnTo>
                      <a:pt x="2685" y="11"/>
                    </a:lnTo>
                    <a:lnTo>
                      <a:pt x="2694" y="15"/>
                    </a:lnTo>
                    <a:lnTo>
                      <a:pt x="2706" y="19"/>
                    </a:lnTo>
                    <a:lnTo>
                      <a:pt x="2717" y="24"/>
                    </a:lnTo>
                    <a:lnTo>
                      <a:pt x="2729" y="30"/>
                    </a:lnTo>
                    <a:lnTo>
                      <a:pt x="2742" y="36"/>
                    </a:lnTo>
                    <a:lnTo>
                      <a:pt x="2758" y="44"/>
                    </a:lnTo>
                    <a:lnTo>
                      <a:pt x="2773" y="51"/>
                    </a:lnTo>
                    <a:lnTo>
                      <a:pt x="2790" y="59"/>
                    </a:lnTo>
                    <a:lnTo>
                      <a:pt x="2808" y="69"/>
                    </a:lnTo>
                    <a:lnTo>
                      <a:pt x="2827" y="78"/>
                    </a:lnTo>
                    <a:lnTo>
                      <a:pt x="2842" y="90"/>
                    </a:lnTo>
                    <a:lnTo>
                      <a:pt x="2857" y="101"/>
                    </a:lnTo>
                    <a:lnTo>
                      <a:pt x="2871" y="115"/>
                    </a:lnTo>
                    <a:lnTo>
                      <a:pt x="2884" y="126"/>
                    </a:lnTo>
                    <a:lnTo>
                      <a:pt x="2896" y="138"/>
                    </a:lnTo>
                    <a:lnTo>
                      <a:pt x="2907" y="149"/>
                    </a:lnTo>
                    <a:lnTo>
                      <a:pt x="2917" y="161"/>
                    </a:lnTo>
                    <a:lnTo>
                      <a:pt x="2927" y="172"/>
                    </a:lnTo>
                    <a:lnTo>
                      <a:pt x="2934" y="182"/>
                    </a:lnTo>
                    <a:lnTo>
                      <a:pt x="2942" y="193"/>
                    </a:lnTo>
                    <a:lnTo>
                      <a:pt x="2948" y="205"/>
                    </a:lnTo>
                    <a:lnTo>
                      <a:pt x="2951" y="214"/>
                    </a:lnTo>
                    <a:lnTo>
                      <a:pt x="2955" y="224"/>
                    </a:lnTo>
                    <a:lnTo>
                      <a:pt x="2957" y="235"/>
                    </a:lnTo>
                    <a:lnTo>
                      <a:pt x="2959" y="245"/>
                    </a:lnTo>
                    <a:lnTo>
                      <a:pt x="2961" y="255"/>
                    </a:lnTo>
                    <a:lnTo>
                      <a:pt x="2959" y="262"/>
                    </a:lnTo>
                    <a:lnTo>
                      <a:pt x="2957" y="270"/>
                    </a:lnTo>
                    <a:lnTo>
                      <a:pt x="2953" y="276"/>
                    </a:lnTo>
                    <a:lnTo>
                      <a:pt x="2950" y="283"/>
                    </a:lnTo>
                    <a:lnTo>
                      <a:pt x="2942" y="289"/>
                    </a:lnTo>
                    <a:lnTo>
                      <a:pt x="2934" y="295"/>
                    </a:lnTo>
                    <a:lnTo>
                      <a:pt x="2925" y="299"/>
                    </a:lnTo>
                    <a:lnTo>
                      <a:pt x="2915" y="303"/>
                    </a:lnTo>
                    <a:lnTo>
                      <a:pt x="2902" y="306"/>
                    </a:lnTo>
                    <a:lnTo>
                      <a:pt x="2888" y="310"/>
                    </a:lnTo>
                    <a:lnTo>
                      <a:pt x="2873" y="312"/>
                    </a:lnTo>
                    <a:lnTo>
                      <a:pt x="2857" y="316"/>
                    </a:lnTo>
                    <a:lnTo>
                      <a:pt x="2840" y="318"/>
                    </a:lnTo>
                    <a:lnTo>
                      <a:pt x="2821" y="318"/>
                    </a:lnTo>
                    <a:lnTo>
                      <a:pt x="2800" y="320"/>
                    </a:lnTo>
                    <a:lnTo>
                      <a:pt x="2779" y="320"/>
                    </a:lnTo>
                    <a:lnTo>
                      <a:pt x="2708" y="318"/>
                    </a:lnTo>
                    <a:lnTo>
                      <a:pt x="2635" y="316"/>
                    </a:lnTo>
                    <a:lnTo>
                      <a:pt x="2562" y="314"/>
                    </a:lnTo>
                    <a:lnTo>
                      <a:pt x="2487" y="314"/>
                    </a:lnTo>
                    <a:lnTo>
                      <a:pt x="2410" y="312"/>
                    </a:lnTo>
                    <a:lnTo>
                      <a:pt x="2333" y="312"/>
                    </a:lnTo>
                    <a:lnTo>
                      <a:pt x="2255" y="310"/>
                    </a:lnTo>
                    <a:lnTo>
                      <a:pt x="2174" y="310"/>
                    </a:lnTo>
                    <a:lnTo>
                      <a:pt x="2132" y="310"/>
                    </a:lnTo>
                    <a:lnTo>
                      <a:pt x="2086" y="312"/>
                    </a:lnTo>
                    <a:lnTo>
                      <a:pt x="2040" y="312"/>
                    </a:lnTo>
                    <a:lnTo>
                      <a:pt x="1992" y="314"/>
                    </a:lnTo>
                    <a:lnTo>
                      <a:pt x="1942" y="316"/>
                    </a:lnTo>
                    <a:lnTo>
                      <a:pt x="1890" y="318"/>
                    </a:lnTo>
                    <a:lnTo>
                      <a:pt x="1838" y="322"/>
                    </a:lnTo>
                    <a:lnTo>
                      <a:pt x="1783" y="324"/>
                    </a:lnTo>
                    <a:lnTo>
                      <a:pt x="1727" y="328"/>
                    </a:lnTo>
                    <a:lnTo>
                      <a:pt x="1669" y="331"/>
                    </a:lnTo>
                    <a:lnTo>
                      <a:pt x="1610" y="337"/>
                    </a:lnTo>
                    <a:lnTo>
                      <a:pt x="1549" y="341"/>
                    </a:lnTo>
                    <a:lnTo>
                      <a:pt x="1485" y="347"/>
                    </a:lnTo>
                    <a:lnTo>
                      <a:pt x="1422" y="352"/>
                    </a:lnTo>
                    <a:lnTo>
                      <a:pt x="1357" y="360"/>
                    </a:lnTo>
                    <a:lnTo>
                      <a:pt x="1289" y="368"/>
                    </a:lnTo>
                    <a:lnTo>
                      <a:pt x="1240" y="372"/>
                    </a:lnTo>
                    <a:lnTo>
                      <a:pt x="1190" y="377"/>
                    </a:lnTo>
                    <a:lnTo>
                      <a:pt x="1140" y="383"/>
                    </a:lnTo>
                    <a:lnTo>
                      <a:pt x="1090" y="389"/>
                    </a:lnTo>
                    <a:lnTo>
                      <a:pt x="1040" y="397"/>
                    </a:lnTo>
                    <a:lnTo>
                      <a:pt x="988" y="404"/>
                    </a:lnTo>
                    <a:lnTo>
                      <a:pt x="936" y="414"/>
                    </a:lnTo>
                    <a:lnTo>
                      <a:pt x="884" y="423"/>
                    </a:lnTo>
                    <a:lnTo>
                      <a:pt x="833" y="433"/>
                    </a:lnTo>
                    <a:lnTo>
                      <a:pt x="779" y="444"/>
                    </a:lnTo>
                    <a:lnTo>
                      <a:pt x="727" y="456"/>
                    </a:lnTo>
                    <a:lnTo>
                      <a:pt x="673" y="469"/>
                    </a:lnTo>
                    <a:lnTo>
                      <a:pt x="620" y="483"/>
                    </a:lnTo>
                    <a:lnTo>
                      <a:pt x="564" y="498"/>
                    </a:lnTo>
                    <a:lnTo>
                      <a:pt x="510" y="514"/>
                    </a:lnTo>
                    <a:lnTo>
                      <a:pt x="455" y="531"/>
                    </a:lnTo>
                    <a:lnTo>
                      <a:pt x="439" y="537"/>
                    </a:lnTo>
                    <a:lnTo>
                      <a:pt x="424" y="540"/>
                    </a:lnTo>
                    <a:lnTo>
                      <a:pt x="410" y="544"/>
                    </a:lnTo>
                    <a:lnTo>
                      <a:pt x="397" y="548"/>
                    </a:lnTo>
                    <a:lnTo>
                      <a:pt x="386" y="552"/>
                    </a:lnTo>
                    <a:lnTo>
                      <a:pt x="374" y="556"/>
                    </a:lnTo>
                    <a:lnTo>
                      <a:pt x="362" y="558"/>
                    </a:lnTo>
                    <a:lnTo>
                      <a:pt x="353" y="561"/>
                    </a:lnTo>
                    <a:lnTo>
                      <a:pt x="343" y="563"/>
                    </a:lnTo>
                    <a:lnTo>
                      <a:pt x="336" y="565"/>
                    </a:lnTo>
                    <a:lnTo>
                      <a:pt x="328" y="567"/>
                    </a:lnTo>
                    <a:lnTo>
                      <a:pt x="320" y="567"/>
                    </a:lnTo>
                    <a:lnTo>
                      <a:pt x="315" y="569"/>
                    </a:lnTo>
                    <a:lnTo>
                      <a:pt x="311" y="569"/>
                    </a:lnTo>
                    <a:lnTo>
                      <a:pt x="305" y="569"/>
                    </a:lnTo>
                    <a:lnTo>
                      <a:pt x="303" y="571"/>
                    </a:lnTo>
                    <a:lnTo>
                      <a:pt x="293" y="569"/>
                    </a:lnTo>
                    <a:lnTo>
                      <a:pt x="286" y="569"/>
                    </a:lnTo>
                    <a:lnTo>
                      <a:pt x="276" y="567"/>
                    </a:lnTo>
                    <a:lnTo>
                      <a:pt x="268" y="565"/>
                    </a:lnTo>
                    <a:lnTo>
                      <a:pt x="257" y="563"/>
                    </a:lnTo>
                    <a:lnTo>
                      <a:pt x="247" y="561"/>
                    </a:lnTo>
                    <a:lnTo>
                      <a:pt x="238" y="558"/>
                    </a:lnTo>
                    <a:lnTo>
                      <a:pt x="226" y="554"/>
                    </a:lnTo>
                    <a:lnTo>
                      <a:pt x="215" y="550"/>
                    </a:lnTo>
                    <a:lnTo>
                      <a:pt x="203" y="546"/>
                    </a:lnTo>
                    <a:lnTo>
                      <a:pt x="192" y="540"/>
                    </a:lnTo>
                    <a:lnTo>
                      <a:pt x="178" y="535"/>
                    </a:lnTo>
                    <a:lnTo>
                      <a:pt x="165" y="527"/>
                    </a:lnTo>
                    <a:lnTo>
                      <a:pt x="151" y="521"/>
                    </a:lnTo>
                    <a:lnTo>
                      <a:pt x="138" y="514"/>
                    </a:lnTo>
                    <a:lnTo>
                      <a:pt x="125" y="506"/>
                    </a:lnTo>
                    <a:lnTo>
                      <a:pt x="109" y="496"/>
                    </a:lnTo>
                    <a:lnTo>
                      <a:pt x="96" y="487"/>
                    </a:lnTo>
                    <a:lnTo>
                      <a:pt x="82" y="479"/>
                    </a:lnTo>
                    <a:lnTo>
                      <a:pt x="71" y="469"/>
                    </a:lnTo>
                    <a:lnTo>
                      <a:pt x="59" y="462"/>
                    </a:lnTo>
                    <a:lnTo>
                      <a:pt x="50" y="454"/>
                    </a:lnTo>
                    <a:lnTo>
                      <a:pt x="40" y="446"/>
                    </a:lnTo>
                    <a:lnTo>
                      <a:pt x="32" y="439"/>
                    </a:lnTo>
                    <a:lnTo>
                      <a:pt x="25" y="431"/>
                    </a:lnTo>
                    <a:lnTo>
                      <a:pt x="19" y="423"/>
                    </a:lnTo>
                    <a:lnTo>
                      <a:pt x="13" y="416"/>
                    </a:lnTo>
                    <a:lnTo>
                      <a:pt x="9" y="410"/>
                    </a:lnTo>
                    <a:lnTo>
                      <a:pt x="6" y="402"/>
                    </a:lnTo>
                    <a:lnTo>
                      <a:pt x="2" y="397"/>
                    </a:lnTo>
                    <a:lnTo>
                      <a:pt x="2" y="391"/>
                    </a:lnTo>
                    <a:lnTo>
                      <a:pt x="0" y="385"/>
                    </a:lnTo>
                    <a:lnTo>
                      <a:pt x="2" y="377"/>
                    </a:lnTo>
                    <a:lnTo>
                      <a:pt x="2" y="372"/>
                    </a:lnTo>
                    <a:lnTo>
                      <a:pt x="4" y="366"/>
                    </a:lnTo>
                    <a:lnTo>
                      <a:pt x="6" y="360"/>
                    </a:lnTo>
                    <a:lnTo>
                      <a:pt x="7" y="356"/>
                    </a:lnTo>
                    <a:lnTo>
                      <a:pt x="11" y="351"/>
                    </a:lnTo>
                    <a:lnTo>
                      <a:pt x="15" y="347"/>
                    </a:lnTo>
                    <a:lnTo>
                      <a:pt x="21" y="343"/>
                    </a:lnTo>
                    <a:lnTo>
                      <a:pt x="27" y="339"/>
                    </a:lnTo>
                    <a:lnTo>
                      <a:pt x="32" y="335"/>
                    </a:lnTo>
                    <a:lnTo>
                      <a:pt x="38" y="331"/>
                    </a:lnTo>
                    <a:lnTo>
                      <a:pt x="46" y="328"/>
                    </a:lnTo>
                    <a:lnTo>
                      <a:pt x="53" y="326"/>
                    </a:lnTo>
                    <a:lnTo>
                      <a:pt x="63" y="324"/>
                    </a:lnTo>
                    <a:lnTo>
                      <a:pt x="71" y="322"/>
                    </a:lnTo>
                    <a:lnTo>
                      <a:pt x="82" y="320"/>
                    </a:lnTo>
                    <a:lnTo>
                      <a:pt x="113" y="320"/>
                    </a:lnTo>
                    <a:lnTo>
                      <a:pt x="142" y="318"/>
                    </a:lnTo>
                    <a:lnTo>
                      <a:pt x="171" y="318"/>
                    </a:lnTo>
                    <a:lnTo>
                      <a:pt x="201" y="318"/>
                    </a:lnTo>
                    <a:lnTo>
                      <a:pt x="228" y="316"/>
                    </a:lnTo>
                    <a:lnTo>
                      <a:pt x="257" y="316"/>
                    </a:lnTo>
                    <a:lnTo>
                      <a:pt x="284" y="314"/>
                    </a:lnTo>
                    <a:lnTo>
                      <a:pt x="311" y="314"/>
                    </a:lnTo>
                    <a:lnTo>
                      <a:pt x="338" y="312"/>
                    </a:lnTo>
                    <a:lnTo>
                      <a:pt x="362" y="312"/>
                    </a:lnTo>
                    <a:lnTo>
                      <a:pt x="389" y="310"/>
                    </a:lnTo>
                    <a:lnTo>
                      <a:pt x="414" y="308"/>
                    </a:lnTo>
                    <a:lnTo>
                      <a:pt x="437" y="306"/>
                    </a:lnTo>
                    <a:lnTo>
                      <a:pt x="462" y="306"/>
                    </a:lnTo>
                    <a:lnTo>
                      <a:pt x="485" y="304"/>
                    </a:lnTo>
                    <a:lnTo>
                      <a:pt x="508" y="303"/>
                    </a:lnTo>
                    <a:lnTo>
                      <a:pt x="529" y="301"/>
                    </a:lnTo>
                    <a:lnTo>
                      <a:pt x="552" y="299"/>
                    </a:lnTo>
                    <a:lnTo>
                      <a:pt x="574" y="297"/>
                    </a:lnTo>
                    <a:lnTo>
                      <a:pt x="593" y="295"/>
                    </a:lnTo>
                    <a:lnTo>
                      <a:pt x="614" y="293"/>
                    </a:lnTo>
                    <a:lnTo>
                      <a:pt x="633" y="289"/>
                    </a:lnTo>
                    <a:lnTo>
                      <a:pt x="652" y="287"/>
                    </a:lnTo>
                    <a:lnTo>
                      <a:pt x="671" y="285"/>
                    </a:lnTo>
                    <a:lnTo>
                      <a:pt x="689" y="281"/>
                    </a:lnTo>
                    <a:lnTo>
                      <a:pt x="708" y="280"/>
                    </a:lnTo>
                    <a:lnTo>
                      <a:pt x="723" y="276"/>
                    </a:lnTo>
                    <a:lnTo>
                      <a:pt x="741" y="272"/>
                    </a:lnTo>
                    <a:lnTo>
                      <a:pt x="756" y="270"/>
                    </a:lnTo>
                    <a:lnTo>
                      <a:pt x="773" y="266"/>
                    </a:lnTo>
                    <a:lnTo>
                      <a:pt x="787" y="262"/>
                    </a:lnTo>
                    <a:lnTo>
                      <a:pt x="802" y="258"/>
                    </a:lnTo>
                    <a:lnTo>
                      <a:pt x="856" y="251"/>
                    </a:lnTo>
                    <a:lnTo>
                      <a:pt x="911" y="241"/>
                    </a:lnTo>
                    <a:lnTo>
                      <a:pt x="967" y="234"/>
                    </a:lnTo>
                    <a:lnTo>
                      <a:pt x="1025" y="226"/>
                    </a:lnTo>
                    <a:lnTo>
                      <a:pt x="1082" y="218"/>
                    </a:lnTo>
                    <a:lnTo>
                      <a:pt x="1140" y="211"/>
                    </a:lnTo>
                    <a:lnTo>
                      <a:pt x="1197" y="203"/>
                    </a:lnTo>
                    <a:lnTo>
                      <a:pt x="1257" y="197"/>
                    </a:lnTo>
                    <a:lnTo>
                      <a:pt x="1316" y="189"/>
                    </a:lnTo>
                    <a:lnTo>
                      <a:pt x="1378" y="184"/>
                    </a:lnTo>
                    <a:lnTo>
                      <a:pt x="1439" y="178"/>
                    </a:lnTo>
                    <a:lnTo>
                      <a:pt x="1501" y="172"/>
                    </a:lnTo>
                    <a:lnTo>
                      <a:pt x="1564" y="166"/>
                    </a:lnTo>
                    <a:lnTo>
                      <a:pt x="1627" y="161"/>
                    </a:lnTo>
                    <a:lnTo>
                      <a:pt x="1691" y="157"/>
                    </a:lnTo>
                    <a:lnTo>
                      <a:pt x="1756" y="151"/>
                    </a:lnTo>
                    <a:lnTo>
                      <a:pt x="1817" y="143"/>
                    </a:lnTo>
                    <a:lnTo>
                      <a:pt x="1875" y="136"/>
                    </a:lnTo>
                    <a:lnTo>
                      <a:pt x="1932" y="128"/>
                    </a:lnTo>
                    <a:lnTo>
                      <a:pt x="1988" y="122"/>
                    </a:lnTo>
                    <a:lnTo>
                      <a:pt x="2040" y="115"/>
                    </a:lnTo>
                    <a:lnTo>
                      <a:pt x="2092" y="107"/>
                    </a:lnTo>
                    <a:lnTo>
                      <a:pt x="2142" y="99"/>
                    </a:lnTo>
                    <a:lnTo>
                      <a:pt x="2190" y="92"/>
                    </a:lnTo>
                    <a:lnTo>
                      <a:pt x="2236" y="84"/>
                    </a:lnTo>
                    <a:lnTo>
                      <a:pt x="2280" y="76"/>
                    </a:lnTo>
                    <a:lnTo>
                      <a:pt x="2322" y="69"/>
                    </a:lnTo>
                    <a:lnTo>
                      <a:pt x="2364" y="59"/>
                    </a:lnTo>
                    <a:lnTo>
                      <a:pt x="2403" y="51"/>
                    </a:lnTo>
                    <a:lnTo>
                      <a:pt x="2439" y="44"/>
                    </a:lnTo>
                    <a:lnTo>
                      <a:pt x="2475" y="34"/>
                    </a:lnTo>
                    <a:lnTo>
                      <a:pt x="2508" y="26"/>
                    </a:lnTo>
                    <a:lnTo>
                      <a:pt x="2523" y="23"/>
                    </a:lnTo>
                    <a:lnTo>
                      <a:pt x="2535" y="19"/>
                    </a:lnTo>
                    <a:lnTo>
                      <a:pt x="2548" y="17"/>
                    </a:lnTo>
                    <a:lnTo>
                      <a:pt x="2560" y="15"/>
                    </a:lnTo>
                    <a:lnTo>
                      <a:pt x="2570" y="11"/>
                    </a:lnTo>
                    <a:lnTo>
                      <a:pt x="2581" y="9"/>
                    </a:lnTo>
                    <a:lnTo>
                      <a:pt x="2591" y="7"/>
                    </a:lnTo>
                    <a:lnTo>
                      <a:pt x="2600" y="5"/>
                    </a:lnTo>
                    <a:lnTo>
                      <a:pt x="2608" y="5"/>
                    </a:lnTo>
                    <a:lnTo>
                      <a:pt x="2616" y="3"/>
                    </a:lnTo>
                    <a:lnTo>
                      <a:pt x="2623" y="1"/>
                    </a:lnTo>
                    <a:lnTo>
                      <a:pt x="2629" y="1"/>
                    </a:lnTo>
                    <a:lnTo>
                      <a:pt x="2635" y="0"/>
                    </a:lnTo>
                    <a:lnTo>
                      <a:pt x="2641" y="0"/>
                    </a:lnTo>
                    <a:lnTo>
                      <a:pt x="2644" y="0"/>
                    </a:lnTo>
                    <a:lnTo>
                      <a:pt x="2648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2494" y="1934"/>
              <a:ext cx="340" cy="339"/>
              <a:chOff x="3651" y="1897"/>
              <a:chExt cx="1481" cy="1479"/>
            </a:xfrm>
          </p:grpSpPr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3989" y="1897"/>
                <a:ext cx="772" cy="236"/>
              </a:xfrm>
              <a:custGeom>
                <a:avLst/>
                <a:gdLst>
                  <a:gd name="T0" fmla="*/ 673 w 1545"/>
                  <a:gd name="T1" fmla="*/ 1 h 472"/>
                  <a:gd name="T2" fmla="*/ 691 w 1545"/>
                  <a:gd name="T3" fmla="*/ 6 h 472"/>
                  <a:gd name="T4" fmla="*/ 711 w 1545"/>
                  <a:gd name="T5" fmla="*/ 15 h 472"/>
                  <a:gd name="T6" fmla="*/ 734 w 1545"/>
                  <a:gd name="T7" fmla="*/ 29 h 472"/>
                  <a:gd name="T8" fmla="*/ 757 w 1545"/>
                  <a:gd name="T9" fmla="*/ 45 h 472"/>
                  <a:gd name="T10" fmla="*/ 766 w 1545"/>
                  <a:gd name="T11" fmla="*/ 57 h 472"/>
                  <a:gd name="T12" fmla="*/ 771 w 1545"/>
                  <a:gd name="T13" fmla="*/ 69 h 472"/>
                  <a:gd name="T14" fmla="*/ 772 w 1545"/>
                  <a:gd name="T15" fmla="*/ 83 h 472"/>
                  <a:gd name="T16" fmla="*/ 768 w 1545"/>
                  <a:gd name="T17" fmla="*/ 93 h 472"/>
                  <a:gd name="T18" fmla="*/ 757 w 1545"/>
                  <a:gd name="T19" fmla="*/ 104 h 472"/>
                  <a:gd name="T20" fmla="*/ 741 w 1545"/>
                  <a:gd name="T21" fmla="*/ 112 h 472"/>
                  <a:gd name="T22" fmla="*/ 722 w 1545"/>
                  <a:gd name="T23" fmla="*/ 121 h 472"/>
                  <a:gd name="T24" fmla="*/ 706 w 1545"/>
                  <a:gd name="T25" fmla="*/ 127 h 472"/>
                  <a:gd name="T26" fmla="*/ 686 w 1545"/>
                  <a:gd name="T27" fmla="*/ 133 h 472"/>
                  <a:gd name="T28" fmla="*/ 661 w 1545"/>
                  <a:gd name="T29" fmla="*/ 140 h 472"/>
                  <a:gd name="T30" fmla="*/ 632 w 1545"/>
                  <a:gd name="T31" fmla="*/ 148 h 472"/>
                  <a:gd name="T32" fmla="*/ 600 w 1545"/>
                  <a:gd name="T33" fmla="*/ 156 h 472"/>
                  <a:gd name="T34" fmla="*/ 563 w 1545"/>
                  <a:gd name="T35" fmla="*/ 165 h 472"/>
                  <a:gd name="T36" fmla="*/ 522 w 1545"/>
                  <a:gd name="T37" fmla="*/ 175 h 472"/>
                  <a:gd name="T38" fmla="*/ 471 w 1545"/>
                  <a:gd name="T39" fmla="*/ 185 h 472"/>
                  <a:gd name="T40" fmla="*/ 407 w 1545"/>
                  <a:gd name="T41" fmla="*/ 198 h 472"/>
                  <a:gd name="T42" fmla="*/ 347 w 1545"/>
                  <a:gd name="T43" fmla="*/ 208 h 472"/>
                  <a:gd name="T44" fmla="*/ 295 w 1545"/>
                  <a:gd name="T45" fmla="*/ 217 h 472"/>
                  <a:gd name="T46" fmla="*/ 248 w 1545"/>
                  <a:gd name="T47" fmla="*/ 225 h 472"/>
                  <a:gd name="T48" fmla="*/ 207 w 1545"/>
                  <a:gd name="T49" fmla="*/ 229 h 472"/>
                  <a:gd name="T50" fmla="*/ 173 w 1545"/>
                  <a:gd name="T51" fmla="*/ 233 h 472"/>
                  <a:gd name="T52" fmla="*/ 144 w 1545"/>
                  <a:gd name="T53" fmla="*/ 235 h 472"/>
                  <a:gd name="T54" fmla="*/ 118 w 1545"/>
                  <a:gd name="T55" fmla="*/ 236 h 472"/>
                  <a:gd name="T56" fmla="*/ 86 w 1545"/>
                  <a:gd name="T57" fmla="*/ 234 h 472"/>
                  <a:gd name="T58" fmla="*/ 60 w 1545"/>
                  <a:gd name="T59" fmla="*/ 229 h 472"/>
                  <a:gd name="T60" fmla="*/ 39 w 1545"/>
                  <a:gd name="T61" fmla="*/ 222 h 472"/>
                  <a:gd name="T62" fmla="*/ 21 w 1545"/>
                  <a:gd name="T63" fmla="*/ 207 h 472"/>
                  <a:gd name="T64" fmla="*/ 4 w 1545"/>
                  <a:gd name="T65" fmla="*/ 184 h 472"/>
                  <a:gd name="T66" fmla="*/ 0 w 1545"/>
                  <a:gd name="T67" fmla="*/ 166 h 472"/>
                  <a:gd name="T68" fmla="*/ 7 w 1545"/>
                  <a:gd name="T69" fmla="*/ 158 h 472"/>
                  <a:gd name="T70" fmla="*/ 21 w 1545"/>
                  <a:gd name="T71" fmla="*/ 152 h 472"/>
                  <a:gd name="T72" fmla="*/ 44 w 1545"/>
                  <a:gd name="T73" fmla="*/ 147 h 472"/>
                  <a:gd name="T74" fmla="*/ 86 w 1545"/>
                  <a:gd name="T75" fmla="*/ 142 h 472"/>
                  <a:gd name="T76" fmla="*/ 167 w 1545"/>
                  <a:gd name="T77" fmla="*/ 131 h 472"/>
                  <a:gd name="T78" fmla="*/ 252 w 1545"/>
                  <a:gd name="T79" fmla="*/ 114 h 472"/>
                  <a:gd name="T80" fmla="*/ 342 w 1545"/>
                  <a:gd name="T81" fmla="*/ 95 h 472"/>
                  <a:gd name="T82" fmla="*/ 427 w 1545"/>
                  <a:gd name="T83" fmla="*/ 74 h 472"/>
                  <a:gd name="T84" fmla="*/ 487 w 1545"/>
                  <a:gd name="T85" fmla="*/ 59 h 472"/>
                  <a:gd name="T86" fmla="*/ 543 w 1545"/>
                  <a:gd name="T87" fmla="*/ 43 h 472"/>
                  <a:gd name="T88" fmla="*/ 591 w 1545"/>
                  <a:gd name="T89" fmla="*/ 26 h 472"/>
                  <a:gd name="T90" fmla="*/ 629 w 1545"/>
                  <a:gd name="T91" fmla="*/ 10 h 472"/>
                  <a:gd name="T92" fmla="*/ 651 w 1545"/>
                  <a:gd name="T93" fmla="*/ 2 h 472"/>
                  <a:gd name="T94" fmla="*/ 660 w 1545"/>
                  <a:gd name="T95" fmla="*/ 0 h 47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45"/>
                  <a:gd name="T145" fmla="*/ 0 h 472"/>
                  <a:gd name="T146" fmla="*/ 1545 w 1545"/>
                  <a:gd name="T147" fmla="*/ 472 h 47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45" h="472">
                    <a:moveTo>
                      <a:pt x="1321" y="0"/>
                    </a:moveTo>
                    <a:lnTo>
                      <a:pt x="1328" y="0"/>
                    </a:lnTo>
                    <a:lnTo>
                      <a:pt x="1338" y="2"/>
                    </a:lnTo>
                    <a:lnTo>
                      <a:pt x="1346" y="2"/>
                    </a:lnTo>
                    <a:lnTo>
                      <a:pt x="1355" y="4"/>
                    </a:lnTo>
                    <a:lnTo>
                      <a:pt x="1363" y="6"/>
                    </a:lnTo>
                    <a:lnTo>
                      <a:pt x="1373" y="9"/>
                    </a:lnTo>
                    <a:lnTo>
                      <a:pt x="1382" y="11"/>
                    </a:lnTo>
                    <a:lnTo>
                      <a:pt x="1392" y="15"/>
                    </a:lnTo>
                    <a:lnTo>
                      <a:pt x="1403" y="21"/>
                    </a:lnTo>
                    <a:lnTo>
                      <a:pt x="1413" y="25"/>
                    </a:lnTo>
                    <a:lnTo>
                      <a:pt x="1422" y="30"/>
                    </a:lnTo>
                    <a:lnTo>
                      <a:pt x="1434" y="36"/>
                    </a:lnTo>
                    <a:lnTo>
                      <a:pt x="1445" y="42"/>
                    </a:lnTo>
                    <a:lnTo>
                      <a:pt x="1457" y="50"/>
                    </a:lnTo>
                    <a:lnTo>
                      <a:pt x="1468" y="57"/>
                    </a:lnTo>
                    <a:lnTo>
                      <a:pt x="1480" y="65"/>
                    </a:lnTo>
                    <a:lnTo>
                      <a:pt x="1495" y="75"/>
                    </a:lnTo>
                    <a:lnTo>
                      <a:pt x="1509" y="86"/>
                    </a:lnTo>
                    <a:lnTo>
                      <a:pt x="1515" y="90"/>
                    </a:lnTo>
                    <a:lnTo>
                      <a:pt x="1518" y="96"/>
                    </a:lnTo>
                    <a:lnTo>
                      <a:pt x="1524" y="101"/>
                    </a:lnTo>
                    <a:lnTo>
                      <a:pt x="1528" y="107"/>
                    </a:lnTo>
                    <a:lnTo>
                      <a:pt x="1532" y="113"/>
                    </a:lnTo>
                    <a:lnTo>
                      <a:pt x="1536" y="119"/>
                    </a:lnTo>
                    <a:lnTo>
                      <a:pt x="1538" y="126"/>
                    </a:lnTo>
                    <a:lnTo>
                      <a:pt x="1541" y="132"/>
                    </a:lnTo>
                    <a:lnTo>
                      <a:pt x="1543" y="138"/>
                    </a:lnTo>
                    <a:lnTo>
                      <a:pt x="1543" y="146"/>
                    </a:lnTo>
                    <a:lnTo>
                      <a:pt x="1545" y="153"/>
                    </a:lnTo>
                    <a:lnTo>
                      <a:pt x="1545" y="159"/>
                    </a:lnTo>
                    <a:lnTo>
                      <a:pt x="1545" y="165"/>
                    </a:lnTo>
                    <a:lnTo>
                      <a:pt x="1543" y="170"/>
                    </a:lnTo>
                    <a:lnTo>
                      <a:pt x="1541" y="176"/>
                    </a:lnTo>
                    <a:lnTo>
                      <a:pt x="1539" y="182"/>
                    </a:lnTo>
                    <a:lnTo>
                      <a:pt x="1536" y="186"/>
                    </a:lnTo>
                    <a:lnTo>
                      <a:pt x="1532" y="192"/>
                    </a:lnTo>
                    <a:lnTo>
                      <a:pt x="1526" y="197"/>
                    </a:lnTo>
                    <a:lnTo>
                      <a:pt x="1520" y="201"/>
                    </a:lnTo>
                    <a:lnTo>
                      <a:pt x="1515" y="207"/>
                    </a:lnTo>
                    <a:lnTo>
                      <a:pt x="1509" y="211"/>
                    </a:lnTo>
                    <a:lnTo>
                      <a:pt x="1499" y="216"/>
                    </a:lnTo>
                    <a:lnTo>
                      <a:pt x="1492" y="220"/>
                    </a:lnTo>
                    <a:lnTo>
                      <a:pt x="1482" y="224"/>
                    </a:lnTo>
                    <a:lnTo>
                      <a:pt x="1472" y="230"/>
                    </a:lnTo>
                    <a:lnTo>
                      <a:pt x="1463" y="234"/>
                    </a:lnTo>
                    <a:lnTo>
                      <a:pt x="1451" y="238"/>
                    </a:lnTo>
                    <a:lnTo>
                      <a:pt x="1444" y="241"/>
                    </a:lnTo>
                    <a:lnTo>
                      <a:pt x="1438" y="243"/>
                    </a:lnTo>
                    <a:lnTo>
                      <a:pt x="1430" y="247"/>
                    </a:lnTo>
                    <a:lnTo>
                      <a:pt x="1421" y="249"/>
                    </a:lnTo>
                    <a:lnTo>
                      <a:pt x="1413" y="253"/>
                    </a:lnTo>
                    <a:lnTo>
                      <a:pt x="1403" y="257"/>
                    </a:lnTo>
                    <a:lnTo>
                      <a:pt x="1394" y="259"/>
                    </a:lnTo>
                    <a:lnTo>
                      <a:pt x="1382" y="262"/>
                    </a:lnTo>
                    <a:lnTo>
                      <a:pt x="1373" y="266"/>
                    </a:lnTo>
                    <a:lnTo>
                      <a:pt x="1361" y="270"/>
                    </a:lnTo>
                    <a:lnTo>
                      <a:pt x="1349" y="274"/>
                    </a:lnTo>
                    <a:lnTo>
                      <a:pt x="1336" y="276"/>
                    </a:lnTo>
                    <a:lnTo>
                      <a:pt x="1323" y="280"/>
                    </a:lnTo>
                    <a:lnTo>
                      <a:pt x="1309" y="284"/>
                    </a:lnTo>
                    <a:lnTo>
                      <a:pt x="1296" y="287"/>
                    </a:lnTo>
                    <a:lnTo>
                      <a:pt x="1280" y="291"/>
                    </a:lnTo>
                    <a:lnTo>
                      <a:pt x="1265" y="295"/>
                    </a:lnTo>
                    <a:lnTo>
                      <a:pt x="1250" y="299"/>
                    </a:lnTo>
                    <a:lnTo>
                      <a:pt x="1234" y="305"/>
                    </a:lnTo>
                    <a:lnTo>
                      <a:pt x="1217" y="309"/>
                    </a:lnTo>
                    <a:lnTo>
                      <a:pt x="1200" y="312"/>
                    </a:lnTo>
                    <a:lnTo>
                      <a:pt x="1183" y="316"/>
                    </a:lnTo>
                    <a:lnTo>
                      <a:pt x="1165" y="320"/>
                    </a:lnTo>
                    <a:lnTo>
                      <a:pt x="1146" y="326"/>
                    </a:lnTo>
                    <a:lnTo>
                      <a:pt x="1127" y="330"/>
                    </a:lnTo>
                    <a:lnTo>
                      <a:pt x="1106" y="333"/>
                    </a:lnTo>
                    <a:lnTo>
                      <a:pt x="1087" y="339"/>
                    </a:lnTo>
                    <a:lnTo>
                      <a:pt x="1065" y="343"/>
                    </a:lnTo>
                    <a:lnTo>
                      <a:pt x="1044" y="349"/>
                    </a:lnTo>
                    <a:lnTo>
                      <a:pt x="1023" y="353"/>
                    </a:lnTo>
                    <a:lnTo>
                      <a:pt x="1000" y="358"/>
                    </a:lnTo>
                    <a:lnTo>
                      <a:pt x="977" y="362"/>
                    </a:lnTo>
                    <a:lnTo>
                      <a:pt x="943" y="370"/>
                    </a:lnTo>
                    <a:lnTo>
                      <a:pt x="910" y="376"/>
                    </a:lnTo>
                    <a:lnTo>
                      <a:pt x="877" y="383"/>
                    </a:lnTo>
                    <a:lnTo>
                      <a:pt x="845" y="389"/>
                    </a:lnTo>
                    <a:lnTo>
                      <a:pt x="814" y="395"/>
                    </a:lnTo>
                    <a:lnTo>
                      <a:pt x="783" y="401"/>
                    </a:lnTo>
                    <a:lnTo>
                      <a:pt x="753" y="406"/>
                    </a:lnTo>
                    <a:lnTo>
                      <a:pt x="724" y="412"/>
                    </a:lnTo>
                    <a:lnTo>
                      <a:pt x="695" y="416"/>
                    </a:lnTo>
                    <a:lnTo>
                      <a:pt x="668" y="422"/>
                    </a:lnTo>
                    <a:lnTo>
                      <a:pt x="641" y="426"/>
                    </a:lnTo>
                    <a:lnTo>
                      <a:pt x="616" y="429"/>
                    </a:lnTo>
                    <a:lnTo>
                      <a:pt x="591" y="433"/>
                    </a:lnTo>
                    <a:lnTo>
                      <a:pt x="566" y="437"/>
                    </a:lnTo>
                    <a:lnTo>
                      <a:pt x="542" y="441"/>
                    </a:lnTo>
                    <a:lnTo>
                      <a:pt x="518" y="445"/>
                    </a:lnTo>
                    <a:lnTo>
                      <a:pt x="497" y="449"/>
                    </a:lnTo>
                    <a:lnTo>
                      <a:pt x="476" y="450"/>
                    </a:lnTo>
                    <a:lnTo>
                      <a:pt x="455" y="454"/>
                    </a:lnTo>
                    <a:lnTo>
                      <a:pt x="434" y="456"/>
                    </a:lnTo>
                    <a:lnTo>
                      <a:pt x="415" y="458"/>
                    </a:lnTo>
                    <a:lnTo>
                      <a:pt x="398" y="460"/>
                    </a:lnTo>
                    <a:lnTo>
                      <a:pt x="380" y="462"/>
                    </a:lnTo>
                    <a:lnTo>
                      <a:pt x="363" y="464"/>
                    </a:lnTo>
                    <a:lnTo>
                      <a:pt x="346" y="466"/>
                    </a:lnTo>
                    <a:lnTo>
                      <a:pt x="330" y="468"/>
                    </a:lnTo>
                    <a:lnTo>
                      <a:pt x="317" y="468"/>
                    </a:lnTo>
                    <a:lnTo>
                      <a:pt x="302" y="470"/>
                    </a:lnTo>
                    <a:lnTo>
                      <a:pt x="288" y="470"/>
                    </a:lnTo>
                    <a:lnTo>
                      <a:pt x="277" y="470"/>
                    </a:lnTo>
                    <a:lnTo>
                      <a:pt x="265" y="472"/>
                    </a:lnTo>
                    <a:lnTo>
                      <a:pt x="254" y="472"/>
                    </a:lnTo>
                    <a:lnTo>
                      <a:pt x="236" y="472"/>
                    </a:lnTo>
                    <a:lnTo>
                      <a:pt x="219" y="470"/>
                    </a:lnTo>
                    <a:lnTo>
                      <a:pt x="204" y="470"/>
                    </a:lnTo>
                    <a:lnTo>
                      <a:pt x="188" y="468"/>
                    </a:lnTo>
                    <a:lnTo>
                      <a:pt x="173" y="468"/>
                    </a:lnTo>
                    <a:lnTo>
                      <a:pt x="160" y="466"/>
                    </a:lnTo>
                    <a:lnTo>
                      <a:pt x="146" y="464"/>
                    </a:lnTo>
                    <a:lnTo>
                      <a:pt x="133" y="460"/>
                    </a:lnTo>
                    <a:lnTo>
                      <a:pt x="121" y="458"/>
                    </a:lnTo>
                    <a:lnTo>
                      <a:pt x="110" y="454"/>
                    </a:lnTo>
                    <a:lnTo>
                      <a:pt x="98" y="450"/>
                    </a:lnTo>
                    <a:lnTo>
                      <a:pt x="89" y="447"/>
                    </a:lnTo>
                    <a:lnTo>
                      <a:pt x="79" y="443"/>
                    </a:lnTo>
                    <a:lnTo>
                      <a:pt x="71" y="439"/>
                    </a:lnTo>
                    <a:lnTo>
                      <a:pt x="64" y="433"/>
                    </a:lnTo>
                    <a:lnTo>
                      <a:pt x="56" y="427"/>
                    </a:lnTo>
                    <a:lnTo>
                      <a:pt x="43" y="414"/>
                    </a:lnTo>
                    <a:lnTo>
                      <a:pt x="33" y="403"/>
                    </a:lnTo>
                    <a:lnTo>
                      <a:pt x="23" y="391"/>
                    </a:lnTo>
                    <a:lnTo>
                      <a:pt x="16" y="379"/>
                    </a:lnTo>
                    <a:lnTo>
                      <a:pt x="8" y="368"/>
                    </a:lnTo>
                    <a:lnTo>
                      <a:pt x="4" y="356"/>
                    </a:lnTo>
                    <a:lnTo>
                      <a:pt x="2" y="347"/>
                    </a:lnTo>
                    <a:lnTo>
                      <a:pt x="0" y="337"/>
                    </a:lnTo>
                    <a:lnTo>
                      <a:pt x="0" y="332"/>
                    </a:lnTo>
                    <a:lnTo>
                      <a:pt x="2" y="328"/>
                    </a:lnTo>
                    <a:lnTo>
                      <a:pt x="6" y="324"/>
                    </a:lnTo>
                    <a:lnTo>
                      <a:pt x="10" y="320"/>
                    </a:lnTo>
                    <a:lnTo>
                      <a:pt x="14" y="316"/>
                    </a:lnTo>
                    <a:lnTo>
                      <a:pt x="20" y="312"/>
                    </a:lnTo>
                    <a:lnTo>
                      <a:pt x="27" y="309"/>
                    </a:lnTo>
                    <a:lnTo>
                      <a:pt x="35" y="305"/>
                    </a:lnTo>
                    <a:lnTo>
                      <a:pt x="43" y="303"/>
                    </a:lnTo>
                    <a:lnTo>
                      <a:pt x="52" y="299"/>
                    </a:lnTo>
                    <a:lnTo>
                      <a:pt x="64" y="297"/>
                    </a:lnTo>
                    <a:lnTo>
                      <a:pt x="75" y="295"/>
                    </a:lnTo>
                    <a:lnTo>
                      <a:pt x="89" y="293"/>
                    </a:lnTo>
                    <a:lnTo>
                      <a:pt x="102" y="291"/>
                    </a:lnTo>
                    <a:lnTo>
                      <a:pt x="117" y="291"/>
                    </a:lnTo>
                    <a:lnTo>
                      <a:pt x="133" y="289"/>
                    </a:lnTo>
                    <a:lnTo>
                      <a:pt x="173" y="284"/>
                    </a:lnTo>
                    <a:lnTo>
                      <a:pt x="213" y="278"/>
                    </a:lnTo>
                    <a:lnTo>
                      <a:pt x="254" y="272"/>
                    </a:lnTo>
                    <a:lnTo>
                      <a:pt x="294" y="266"/>
                    </a:lnTo>
                    <a:lnTo>
                      <a:pt x="334" y="261"/>
                    </a:lnTo>
                    <a:lnTo>
                      <a:pt x="376" y="253"/>
                    </a:lnTo>
                    <a:lnTo>
                      <a:pt x="419" y="245"/>
                    </a:lnTo>
                    <a:lnTo>
                      <a:pt x="461" y="238"/>
                    </a:lnTo>
                    <a:lnTo>
                      <a:pt x="505" y="228"/>
                    </a:lnTo>
                    <a:lnTo>
                      <a:pt x="549" y="220"/>
                    </a:lnTo>
                    <a:lnTo>
                      <a:pt x="593" y="211"/>
                    </a:lnTo>
                    <a:lnTo>
                      <a:pt x="637" y="201"/>
                    </a:lnTo>
                    <a:lnTo>
                      <a:pt x="684" y="190"/>
                    </a:lnTo>
                    <a:lnTo>
                      <a:pt x="730" y="178"/>
                    </a:lnTo>
                    <a:lnTo>
                      <a:pt x="776" y="167"/>
                    </a:lnTo>
                    <a:lnTo>
                      <a:pt x="822" y="155"/>
                    </a:lnTo>
                    <a:lnTo>
                      <a:pt x="854" y="147"/>
                    </a:lnTo>
                    <a:lnTo>
                      <a:pt x="885" y="140"/>
                    </a:lnTo>
                    <a:lnTo>
                      <a:pt x="916" y="132"/>
                    </a:lnTo>
                    <a:lnTo>
                      <a:pt x="946" y="124"/>
                    </a:lnTo>
                    <a:lnTo>
                      <a:pt x="975" y="117"/>
                    </a:lnTo>
                    <a:lnTo>
                      <a:pt x="1004" y="109"/>
                    </a:lnTo>
                    <a:lnTo>
                      <a:pt x="1033" y="101"/>
                    </a:lnTo>
                    <a:lnTo>
                      <a:pt x="1060" y="94"/>
                    </a:lnTo>
                    <a:lnTo>
                      <a:pt x="1087" y="86"/>
                    </a:lnTo>
                    <a:lnTo>
                      <a:pt x="1112" y="78"/>
                    </a:lnTo>
                    <a:lnTo>
                      <a:pt x="1136" y="69"/>
                    </a:lnTo>
                    <a:lnTo>
                      <a:pt x="1159" y="61"/>
                    </a:lnTo>
                    <a:lnTo>
                      <a:pt x="1183" y="52"/>
                    </a:lnTo>
                    <a:lnTo>
                      <a:pt x="1206" y="44"/>
                    </a:lnTo>
                    <a:lnTo>
                      <a:pt x="1227" y="34"/>
                    </a:lnTo>
                    <a:lnTo>
                      <a:pt x="1246" y="27"/>
                    </a:lnTo>
                    <a:lnTo>
                      <a:pt x="1259" y="19"/>
                    </a:lnTo>
                    <a:lnTo>
                      <a:pt x="1271" y="15"/>
                    </a:lnTo>
                    <a:lnTo>
                      <a:pt x="1282" y="9"/>
                    </a:lnTo>
                    <a:lnTo>
                      <a:pt x="1292" y="6"/>
                    </a:lnTo>
                    <a:lnTo>
                      <a:pt x="1302" y="4"/>
                    </a:lnTo>
                    <a:lnTo>
                      <a:pt x="1309" y="2"/>
                    </a:lnTo>
                    <a:lnTo>
                      <a:pt x="1315" y="0"/>
                    </a:lnTo>
                    <a:lnTo>
                      <a:pt x="132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4305" y="2078"/>
                <a:ext cx="165" cy="1133"/>
              </a:xfrm>
              <a:custGeom>
                <a:avLst/>
                <a:gdLst>
                  <a:gd name="T0" fmla="*/ 41 w 330"/>
                  <a:gd name="T1" fmla="*/ 0 h 2265"/>
                  <a:gd name="T2" fmla="*/ 51 w 330"/>
                  <a:gd name="T3" fmla="*/ 1 h 2265"/>
                  <a:gd name="T4" fmla="*/ 67 w 330"/>
                  <a:gd name="T5" fmla="*/ 5 h 2265"/>
                  <a:gd name="T6" fmla="*/ 89 w 330"/>
                  <a:gd name="T7" fmla="*/ 13 h 2265"/>
                  <a:gd name="T8" fmla="*/ 114 w 330"/>
                  <a:gd name="T9" fmla="*/ 24 h 2265"/>
                  <a:gd name="T10" fmla="*/ 132 w 330"/>
                  <a:gd name="T11" fmla="*/ 34 h 2265"/>
                  <a:gd name="T12" fmla="*/ 140 w 330"/>
                  <a:gd name="T13" fmla="*/ 40 h 2265"/>
                  <a:gd name="T14" fmla="*/ 148 w 330"/>
                  <a:gd name="T15" fmla="*/ 46 h 2265"/>
                  <a:gd name="T16" fmla="*/ 154 w 330"/>
                  <a:gd name="T17" fmla="*/ 53 h 2265"/>
                  <a:gd name="T18" fmla="*/ 158 w 330"/>
                  <a:gd name="T19" fmla="*/ 60 h 2265"/>
                  <a:gd name="T20" fmla="*/ 161 w 330"/>
                  <a:gd name="T21" fmla="*/ 67 h 2265"/>
                  <a:gd name="T22" fmla="*/ 164 w 330"/>
                  <a:gd name="T23" fmla="*/ 75 h 2265"/>
                  <a:gd name="T24" fmla="*/ 165 w 330"/>
                  <a:gd name="T25" fmla="*/ 83 h 2265"/>
                  <a:gd name="T26" fmla="*/ 165 w 330"/>
                  <a:gd name="T27" fmla="*/ 97 h 2265"/>
                  <a:gd name="T28" fmla="*/ 162 w 330"/>
                  <a:gd name="T29" fmla="*/ 119 h 2265"/>
                  <a:gd name="T30" fmla="*/ 158 w 330"/>
                  <a:gd name="T31" fmla="*/ 141 h 2265"/>
                  <a:gd name="T32" fmla="*/ 156 w 330"/>
                  <a:gd name="T33" fmla="*/ 162 h 2265"/>
                  <a:gd name="T34" fmla="*/ 154 w 330"/>
                  <a:gd name="T35" fmla="*/ 182 h 2265"/>
                  <a:gd name="T36" fmla="*/ 153 w 330"/>
                  <a:gd name="T37" fmla="*/ 200 h 2265"/>
                  <a:gd name="T38" fmla="*/ 134 w 330"/>
                  <a:gd name="T39" fmla="*/ 1133 h 2265"/>
                  <a:gd name="T40" fmla="*/ 33 w 330"/>
                  <a:gd name="T41" fmla="*/ 154 h 2265"/>
                  <a:gd name="T42" fmla="*/ 30 w 330"/>
                  <a:gd name="T43" fmla="*/ 137 h 2265"/>
                  <a:gd name="T44" fmla="*/ 26 w 330"/>
                  <a:gd name="T45" fmla="*/ 118 h 2265"/>
                  <a:gd name="T46" fmla="*/ 20 w 330"/>
                  <a:gd name="T47" fmla="*/ 99 h 2265"/>
                  <a:gd name="T48" fmla="*/ 13 w 330"/>
                  <a:gd name="T49" fmla="*/ 78 h 2265"/>
                  <a:gd name="T50" fmla="*/ 8 w 330"/>
                  <a:gd name="T51" fmla="*/ 68 h 2265"/>
                  <a:gd name="T52" fmla="*/ 3 w 330"/>
                  <a:gd name="T53" fmla="*/ 60 h 2265"/>
                  <a:gd name="T54" fmla="*/ 1 w 330"/>
                  <a:gd name="T55" fmla="*/ 53 h 2265"/>
                  <a:gd name="T56" fmla="*/ 0 w 330"/>
                  <a:gd name="T57" fmla="*/ 48 h 2265"/>
                  <a:gd name="T58" fmla="*/ 0 w 330"/>
                  <a:gd name="T59" fmla="*/ 37 h 2265"/>
                  <a:gd name="T60" fmla="*/ 2 w 330"/>
                  <a:gd name="T61" fmla="*/ 27 h 2265"/>
                  <a:gd name="T62" fmla="*/ 5 w 330"/>
                  <a:gd name="T63" fmla="*/ 19 h 2265"/>
                  <a:gd name="T64" fmla="*/ 10 w 330"/>
                  <a:gd name="T65" fmla="*/ 12 h 2265"/>
                  <a:gd name="T66" fmla="*/ 14 w 330"/>
                  <a:gd name="T67" fmla="*/ 7 h 2265"/>
                  <a:gd name="T68" fmla="*/ 21 w 330"/>
                  <a:gd name="T69" fmla="*/ 3 h 2265"/>
                  <a:gd name="T70" fmla="*/ 29 w 330"/>
                  <a:gd name="T71" fmla="*/ 1 h 2265"/>
                  <a:gd name="T72" fmla="*/ 37 w 330"/>
                  <a:gd name="T73" fmla="*/ 0 h 22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0"/>
                  <a:gd name="T112" fmla="*/ 0 h 2265"/>
                  <a:gd name="T113" fmla="*/ 330 w 330"/>
                  <a:gd name="T114" fmla="*/ 2265 h 22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0" h="2265">
                    <a:moveTo>
                      <a:pt x="74" y="0"/>
                    </a:moveTo>
                    <a:lnTo>
                      <a:pt x="82" y="0"/>
                    </a:lnTo>
                    <a:lnTo>
                      <a:pt x="92" y="2"/>
                    </a:lnTo>
                    <a:lnTo>
                      <a:pt x="101" y="2"/>
                    </a:lnTo>
                    <a:lnTo>
                      <a:pt x="113" y="4"/>
                    </a:lnTo>
                    <a:lnTo>
                      <a:pt x="134" y="10"/>
                    </a:lnTo>
                    <a:lnTo>
                      <a:pt x="155" y="16"/>
                    </a:lnTo>
                    <a:lnTo>
                      <a:pt x="178" y="25"/>
                    </a:lnTo>
                    <a:lnTo>
                      <a:pt x="203" y="35"/>
                    </a:lnTo>
                    <a:lnTo>
                      <a:pt x="228" y="48"/>
                    </a:lnTo>
                    <a:lnTo>
                      <a:pt x="255" y="62"/>
                    </a:lnTo>
                    <a:lnTo>
                      <a:pt x="264" y="67"/>
                    </a:lnTo>
                    <a:lnTo>
                      <a:pt x="272" y="73"/>
                    </a:lnTo>
                    <a:lnTo>
                      <a:pt x="280" y="79"/>
                    </a:lnTo>
                    <a:lnTo>
                      <a:pt x="288" y="87"/>
                    </a:lnTo>
                    <a:lnTo>
                      <a:pt x="295" y="92"/>
                    </a:lnTo>
                    <a:lnTo>
                      <a:pt x="301" y="100"/>
                    </a:lnTo>
                    <a:lnTo>
                      <a:pt x="307" y="106"/>
                    </a:lnTo>
                    <a:lnTo>
                      <a:pt x="311" y="113"/>
                    </a:lnTo>
                    <a:lnTo>
                      <a:pt x="316" y="119"/>
                    </a:lnTo>
                    <a:lnTo>
                      <a:pt x="320" y="127"/>
                    </a:lnTo>
                    <a:lnTo>
                      <a:pt x="322" y="134"/>
                    </a:lnTo>
                    <a:lnTo>
                      <a:pt x="326" y="142"/>
                    </a:lnTo>
                    <a:lnTo>
                      <a:pt x="328" y="150"/>
                    </a:lnTo>
                    <a:lnTo>
                      <a:pt x="330" y="157"/>
                    </a:lnTo>
                    <a:lnTo>
                      <a:pt x="330" y="165"/>
                    </a:lnTo>
                    <a:lnTo>
                      <a:pt x="330" y="175"/>
                    </a:lnTo>
                    <a:lnTo>
                      <a:pt x="330" y="194"/>
                    </a:lnTo>
                    <a:lnTo>
                      <a:pt x="328" y="215"/>
                    </a:lnTo>
                    <a:lnTo>
                      <a:pt x="324" y="238"/>
                    </a:lnTo>
                    <a:lnTo>
                      <a:pt x="320" y="261"/>
                    </a:lnTo>
                    <a:lnTo>
                      <a:pt x="316" y="282"/>
                    </a:lnTo>
                    <a:lnTo>
                      <a:pt x="314" y="303"/>
                    </a:lnTo>
                    <a:lnTo>
                      <a:pt x="311" y="324"/>
                    </a:lnTo>
                    <a:lnTo>
                      <a:pt x="309" y="345"/>
                    </a:lnTo>
                    <a:lnTo>
                      <a:pt x="307" y="363"/>
                    </a:lnTo>
                    <a:lnTo>
                      <a:pt x="305" y="382"/>
                    </a:lnTo>
                    <a:lnTo>
                      <a:pt x="305" y="399"/>
                    </a:lnTo>
                    <a:lnTo>
                      <a:pt x="305" y="416"/>
                    </a:lnTo>
                    <a:lnTo>
                      <a:pt x="268" y="2265"/>
                    </a:lnTo>
                    <a:lnTo>
                      <a:pt x="88" y="2265"/>
                    </a:lnTo>
                    <a:lnTo>
                      <a:pt x="65" y="307"/>
                    </a:lnTo>
                    <a:lnTo>
                      <a:pt x="63" y="290"/>
                    </a:lnTo>
                    <a:lnTo>
                      <a:pt x="59" y="273"/>
                    </a:lnTo>
                    <a:lnTo>
                      <a:pt x="57" y="253"/>
                    </a:lnTo>
                    <a:lnTo>
                      <a:pt x="51" y="236"/>
                    </a:lnTo>
                    <a:lnTo>
                      <a:pt x="46" y="217"/>
                    </a:lnTo>
                    <a:lnTo>
                      <a:pt x="40" y="198"/>
                    </a:lnTo>
                    <a:lnTo>
                      <a:pt x="32" y="177"/>
                    </a:lnTo>
                    <a:lnTo>
                      <a:pt x="25" y="156"/>
                    </a:lnTo>
                    <a:lnTo>
                      <a:pt x="19" y="146"/>
                    </a:lnTo>
                    <a:lnTo>
                      <a:pt x="15" y="136"/>
                    </a:lnTo>
                    <a:lnTo>
                      <a:pt x="9" y="127"/>
                    </a:lnTo>
                    <a:lnTo>
                      <a:pt x="5" y="119"/>
                    </a:lnTo>
                    <a:lnTo>
                      <a:pt x="3" y="113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85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3" y="54"/>
                    </a:lnTo>
                    <a:lnTo>
                      <a:pt x="7" y="44"/>
                    </a:lnTo>
                    <a:lnTo>
                      <a:pt x="9" y="37"/>
                    </a:lnTo>
                    <a:lnTo>
                      <a:pt x="13" y="31"/>
                    </a:lnTo>
                    <a:lnTo>
                      <a:pt x="19" y="23"/>
                    </a:lnTo>
                    <a:lnTo>
                      <a:pt x="23" y="19"/>
                    </a:lnTo>
                    <a:lnTo>
                      <a:pt x="28" y="14"/>
                    </a:lnTo>
                    <a:lnTo>
                      <a:pt x="34" y="10"/>
                    </a:lnTo>
                    <a:lnTo>
                      <a:pt x="42" y="6"/>
                    </a:lnTo>
                    <a:lnTo>
                      <a:pt x="50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4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418" y="2502"/>
                <a:ext cx="428" cy="167"/>
              </a:xfrm>
              <a:custGeom>
                <a:avLst/>
                <a:gdLst>
                  <a:gd name="T0" fmla="*/ 329 w 856"/>
                  <a:gd name="T1" fmla="*/ 0 h 334"/>
                  <a:gd name="T2" fmla="*/ 334 w 856"/>
                  <a:gd name="T3" fmla="*/ 2 h 334"/>
                  <a:gd name="T4" fmla="*/ 343 w 856"/>
                  <a:gd name="T5" fmla="*/ 5 h 334"/>
                  <a:gd name="T6" fmla="*/ 353 w 856"/>
                  <a:gd name="T7" fmla="*/ 9 h 334"/>
                  <a:gd name="T8" fmla="*/ 368 w 856"/>
                  <a:gd name="T9" fmla="*/ 15 h 334"/>
                  <a:gd name="T10" fmla="*/ 384 w 856"/>
                  <a:gd name="T11" fmla="*/ 23 h 334"/>
                  <a:gd name="T12" fmla="*/ 400 w 856"/>
                  <a:gd name="T13" fmla="*/ 35 h 334"/>
                  <a:gd name="T14" fmla="*/ 412 w 856"/>
                  <a:gd name="T15" fmla="*/ 45 h 334"/>
                  <a:gd name="T16" fmla="*/ 422 w 856"/>
                  <a:gd name="T17" fmla="*/ 55 h 334"/>
                  <a:gd name="T18" fmla="*/ 426 w 856"/>
                  <a:gd name="T19" fmla="*/ 64 h 334"/>
                  <a:gd name="T20" fmla="*/ 428 w 856"/>
                  <a:gd name="T21" fmla="*/ 74 h 334"/>
                  <a:gd name="T22" fmla="*/ 426 w 856"/>
                  <a:gd name="T23" fmla="*/ 85 h 334"/>
                  <a:gd name="T24" fmla="*/ 420 w 856"/>
                  <a:gd name="T25" fmla="*/ 94 h 334"/>
                  <a:gd name="T26" fmla="*/ 409 w 856"/>
                  <a:gd name="T27" fmla="*/ 104 h 334"/>
                  <a:gd name="T28" fmla="*/ 395 w 856"/>
                  <a:gd name="T29" fmla="*/ 112 h 334"/>
                  <a:gd name="T30" fmla="*/ 376 w 856"/>
                  <a:gd name="T31" fmla="*/ 121 h 334"/>
                  <a:gd name="T32" fmla="*/ 285 w 856"/>
                  <a:gd name="T33" fmla="*/ 140 h 334"/>
                  <a:gd name="T34" fmla="*/ 201 w 856"/>
                  <a:gd name="T35" fmla="*/ 158 h 334"/>
                  <a:gd name="T36" fmla="*/ 169 w 856"/>
                  <a:gd name="T37" fmla="*/ 163 h 334"/>
                  <a:gd name="T38" fmla="*/ 139 w 856"/>
                  <a:gd name="T39" fmla="*/ 166 h 334"/>
                  <a:gd name="T40" fmla="*/ 109 w 856"/>
                  <a:gd name="T41" fmla="*/ 166 h 334"/>
                  <a:gd name="T42" fmla="*/ 79 w 856"/>
                  <a:gd name="T43" fmla="*/ 164 h 334"/>
                  <a:gd name="T44" fmla="*/ 49 w 856"/>
                  <a:gd name="T45" fmla="*/ 158 h 334"/>
                  <a:gd name="T46" fmla="*/ 30 w 856"/>
                  <a:gd name="T47" fmla="*/ 154 h 334"/>
                  <a:gd name="T48" fmla="*/ 19 w 856"/>
                  <a:gd name="T49" fmla="*/ 149 h 334"/>
                  <a:gd name="T50" fmla="*/ 10 w 856"/>
                  <a:gd name="T51" fmla="*/ 145 h 334"/>
                  <a:gd name="T52" fmla="*/ 3 w 856"/>
                  <a:gd name="T53" fmla="*/ 140 h 334"/>
                  <a:gd name="T54" fmla="*/ 0 w 856"/>
                  <a:gd name="T55" fmla="*/ 135 h 334"/>
                  <a:gd name="T56" fmla="*/ 0 w 856"/>
                  <a:gd name="T57" fmla="*/ 130 h 334"/>
                  <a:gd name="T58" fmla="*/ 3 w 856"/>
                  <a:gd name="T59" fmla="*/ 123 h 334"/>
                  <a:gd name="T60" fmla="*/ 9 w 856"/>
                  <a:gd name="T61" fmla="*/ 116 h 334"/>
                  <a:gd name="T62" fmla="*/ 19 w 856"/>
                  <a:gd name="T63" fmla="*/ 110 h 334"/>
                  <a:gd name="T64" fmla="*/ 32 w 856"/>
                  <a:gd name="T65" fmla="*/ 104 h 334"/>
                  <a:gd name="T66" fmla="*/ 48 w 856"/>
                  <a:gd name="T67" fmla="*/ 97 h 334"/>
                  <a:gd name="T68" fmla="*/ 82 w 856"/>
                  <a:gd name="T69" fmla="*/ 87 h 334"/>
                  <a:gd name="T70" fmla="*/ 112 w 856"/>
                  <a:gd name="T71" fmla="*/ 76 h 334"/>
                  <a:gd name="T72" fmla="*/ 139 w 856"/>
                  <a:gd name="T73" fmla="*/ 66 h 334"/>
                  <a:gd name="T74" fmla="*/ 164 w 856"/>
                  <a:gd name="T75" fmla="*/ 58 h 334"/>
                  <a:gd name="T76" fmla="*/ 187 w 856"/>
                  <a:gd name="T77" fmla="*/ 49 h 334"/>
                  <a:gd name="T78" fmla="*/ 208 w 856"/>
                  <a:gd name="T79" fmla="*/ 42 h 334"/>
                  <a:gd name="T80" fmla="*/ 226 w 856"/>
                  <a:gd name="T81" fmla="*/ 36 h 334"/>
                  <a:gd name="T82" fmla="*/ 241 w 856"/>
                  <a:gd name="T83" fmla="*/ 31 h 334"/>
                  <a:gd name="T84" fmla="*/ 254 w 856"/>
                  <a:gd name="T85" fmla="*/ 26 h 334"/>
                  <a:gd name="T86" fmla="*/ 264 w 856"/>
                  <a:gd name="T87" fmla="*/ 22 h 334"/>
                  <a:gd name="T88" fmla="*/ 276 w 856"/>
                  <a:gd name="T89" fmla="*/ 17 h 334"/>
                  <a:gd name="T90" fmla="*/ 292 w 856"/>
                  <a:gd name="T91" fmla="*/ 11 h 334"/>
                  <a:gd name="T92" fmla="*/ 305 w 856"/>
                  <a:gd name="T93" fmla="*/ 6 h 334"/>
                  <a:gd name="T94" fmla="*/ 315 w 856"/>
                  <a:gd name="T95" fmla="*/ 3 h 334"/>
                  <a:gd name="T96" fmla="*/ 322 w 856"/>
                  <a:gd name="T97" fmla="*/ 1 h 334"/>
                  <a:gd name="T98" fmla="*/ 326 w 856"/>
                  <a:gd name="T99" fmla="*/ 0 h 3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6"/>
                  <a:gd name="T151" fmla="*/ 0 h 334"/>
                  <a:gd name="T152" fmla="*/ 856 w 856"/>
                  <a:gd name="T153" fmla="*/ 334 h 3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6" h="334">
                    <a:moveTo>
                      <a:pt x="651" y="0"/>
                    </a:moveTo>
                    <a:lnTo>
                      <a:pt x="653" y="0"/>
                    </a:lnTo>
                    <a:lnTo>
                      <a:pt x="657" y="0"/>
                    </a:lnTo>
                    <a:lnTo>
                      <a:pt x="660" y="2"/>
                    </a:lnTo>
                    <a:lnTo>
                      <a:pt x="664" y="2"/>
                    </a:lnTo>
                    <a:lnTo>
                      <a:pt x="668" y="4"/>
                    </a:lnTo>
                    <a:lnTo>
                      <a:pt x="674" y="6"/>
                    </a:lnTo>
                    <a:lnTo>
                      <a:pt x="680" y="8"/>
                    </a:lnTo>
                    <a:lnTo>
                      <a:pt x="685" y="10"/>
                    </a:lnTo>
                    <a:lnTo>
                      <a:pt x="691" y="11"/>
                    </a:lnTo>
                    <a:lnTo>
                      <a:pt x="699" y="15"/>
                    </a:lnTo>
                    <a:lnTo>
                      <a:pt x="706" y="17"/>
                    </a:lnTo>
                    <a:lnTo>
                      <a:pt x="716" y="21"/>
                    </a:lnTo>
                    <a:lnTo>
                      <a:pt x="726" y="25"/>
                    </a:lnTo>
                    <a:lnTo>
                      <a:pt x="735" y="29"/>
                    </a:lnTo>
                    <a:lnTo>
                      <a:pt x="745" y="34"/>
                    </a:lnTo>
                    <a:lnTo>
                      <a:pt x="754" y="38"/>
                    </a:lnTo>
                    <a:lnTo>
                      <a:pt x="768" y="46"/>
                    </a:lnTo>
                    <a:lnTo>
                      <a:pt x="779" y="54"/>
                    </a:lnTo>
                    <a:lnTo>
                      <a:pt x="789" y="61"/>
                    </a:lnTo>
                    <a:lnTo>
                      <a:pt x="800" y="69"/>
                    </a:lnTo>
                    <a:lnTo>
                      <a:pt x="808" y="75"/>
                    </a:lnTo>
                    <a:lnTo>
                      <a:pt x="818" y="82"/>
                    </a:lnTo>
                    <a:lnTo>
                      <a:pt x="824" y="90"/>
                    </a:lnTo>
                    <a:lnTo>
                      <a:pt x="831" y="96"/>
                    </a:lnTo>
                    <a:lnTo>
                      <a:pt x="837" y="103"/>
                    </a:lnTo>
                    <a:lnTo>
                      <a:pt x="843" y="109"/>
                    </a:lnTo>
                    <a:lnTo>
                      <a:pt x="847" y="117"/>
                    </a:lnTo>
                    <a:lnTo>
                      <a:pt x="850" y="123"/>
                    </a:lnTo>
                    <a:lnTo>
                      <a:pt x="852" y="128"/>
                    </a:lnTo>
                    <a:lnTo>
                      <a:pt x="854" y="136"/>
                    </a:lnTo>
                    <a:lnTo>
                      <a:pt x="856" y="142"/>
                    </a:lnTo>
                    <a:lnTo>
                      <a:pt x="856" y="148"/>
                    </a:lnTo>
                    <a:lnTo>
                      <a:pt x="856" y="153"/>
                    </a:lnTo>
                    <a:lnTo>
                      <a:pt x="854" y="161"/>
                    </a:lnTo>
                    <a:lnTo>
                      <a:pt x="852" y="169"/>
                    </a:lnTo>
                    <a:lnTo>
                      <a:pt x="848" y="174"/>
                    </a:lnTo>
                    <a:lnTo>
                      <a:pt x="845" y="182"/>
                    </a:lnTo>
                    <a:lnTo>
                      <a:pt x="839" y="188"/>
                    </a:lnTo>
                    <a:lnTo>
                      <a:pt x="833" y="196"/>
                    </a:lnTo>
                    <a:lnTo>
                      <a:pt x="825" y="201"/>
                    </a:lnTo>
                    <a:lnTo>
                      <a:pt x="818" y="207"/>
                    </a:lnTo>
                    <a:lnTo>
                      <a:pt x="810" y="213"/>
                    </a:lnTo>
                    <a:lnTo>
                      <a:pt x="800" y="219"/>
                    </a:lnTo>
                    <a:lnTo>
                      <a:pt x="789" y="224"/>
                    </a:lnTo>
                    <a:lnTo>
                      <a:pt x="777" y="230"/>
                    </a:lnTo>
                    <a:lnTo>
                      <a:pt x="764" y="236"/>
                    </a:lnTo>
                    <a:lnTo>
                      <a:pt x="751" y="242"/>
                    </a:lnTo>
                    <a:lnTo>
                      <a:pt x="735" y="247"/>
                    </a:lnTo>
                    <a:lnTo>
                      <a:pt x="653" y="263"/>
                    </a:lnTo>
                    <a:lnTo>
                      <a:pt x="570" y="280"/>
                    </a:lnTo>
                    <a:lnTo>
                      <a:pt x="486" y="297"/>
                    </a:lnTo>
                    <a:lnTo>
                      <a:pt x="444" y="305"/>
                    </a:lnTo>
                    <a:lnTo>
                      <a:pt x="401" y="316"/>
                    </a:lnTo>
                    <a:lnTo>
                      <a:pt x="380" y="320"/>
                    </a:lnTo>
                    <a:lnTo>
                      <a:pt x="359" y="324"/>
                    </a:lnTo>
                    <a:lnTo>
                      <a:pt x="338" y="326"/>
                    </a:lnTo>
                    <a:lnTo>
                      <a:pt x="317" y="330"/>
                    </a:lnTo>
                    <a:lnTo>
                      <a:pt x="296" y="332"/>
                    </a:lnTo>
                    <a:lnTo>
                      <a:pt x="277" y="332"/>
                    </a:lnTo>
                    <a:lnTo>
                      <a:pt x="255" y="334"/>
                    </a:lnTo>
                    <a:lnTo>
                      <a:pt x="236" y="334"/>
                    </a:lnTo>
                    <a:lnTo>
                      <a:pt x="217" y="332"/>
                    </a:lnTo>
                    <a:lnTo>
                      <a:pt x="198" y="332"/>
                    </a:lnTo>
                    <a:lnTo>
                      <a:pt x="177" y="330"/>
                    </a:lnTo>
                    <a:lnTo>
                      <a:pt x="158" y="328"/>
                    </a:lnTo>
                    <a:lnTo>
                      <a:pt x="138" y="324"/>
                    </a:lnTo>
                    <a:lnTo>
                      <a:pt x="117" y="320"/>
                    </a:lnTo>
                    <a:lnTo>
                      <a:pt x="98" y="316"/>
                    </a:lnTo>
                    <a:lnTo>
                      <a:pt x="77" y="311"/>
                    </a:lnTo>
                    <a:lnTo>
                      <a:pt x="67" y="309"/>
                    </a:lnTo>
                    <a:lnTo>
                      <a:pt x="60" y="307"/>
                    </a:lnTo>
                    <a:lnTo>
                      <a:pt x="50" y="303"/>
                    </a:lnTo>
                    <a:lnTo>
                      <a:pt x="42" y="301"/>
                    </a:lnTo>
                    <a:lnTo>
                      <a:pt x="37" y="297"/>
                    </a:lnTo>
                    <a:lnTo>
                      <a:pt x="29" y="295"/>
                    </a:lnTo>
                    <a:lnTo>
                      <a:pt x="23" y="291"/>
                    </a:lnTo>
                    <a:lnTo>
                      <a:pt x="19" y="290"/>
                    </a:lnTo>
                    <a:lnTo>
                      <a:pt x="14" y="286"/>
                    </a:lnTo>
                    <a:lnTo>
                      <a:pt x="10" y="282"/>
                    </a:lnTo>
                    <a:lnTo>
                      <a:pt x="6" y="280"/>
                    </a:lnTo>
                    <a:lnTo>
                      <a:pt x="4" y="276"/>
                    </a:lnTo>
                    <a:lnTo>
                      <a:pt x="2" y="274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5"/>
                    </a:lnTo>
                    <a:lnTo>
                      <a:pt x="0" y="259"/>
                    </a:lnTo>
                    <a:lnTo>
                      <a:pt x="0" y="255"/>
                    </a:lnTo>
                    <a:lnTo>
                      <a:pt x="2" y="249"/>
                    </a:lnTo>
                    <a:lnTo>
                      <a:pt x="6" y="245"/>
                    </a:lnTo>
                    <a:lnTo>
                      <a:pt x="8" y="240"/>
                    </a:lnTo>
                    <a:lnTo>
                      <a:pt x="14" y="236"/>
                    </a:lnTo>
                    <a:lnTo>
                      <a:pt x="17" y="232"/>
                    </a:lnTo>
                    <a:lnTo>
                      <a:pt x="23" y="228"/>
                    </a:lnTo>
                    <a:lnTo>
                      <a:pt x="31" y="224"/>
                    </a:lnTo>
                    <a:lnTo>
                      <a:pt x="37" y="219"/>
                    </a:lnTo>
                    <a:lnTo>
                      <a:pt x="46" y="215"/>
                    </a:lnTo>
                    <a:lnTo>
                      <a:pt x="54" y="211"/>
                    </a:lnTo>
                    <a:lnTo>
                      <a:pt x="64" y="207"/>
                    </a:lnTo>
                    <a:lnTo>
                      <a:pt x="73" y="203"/>
                    </a:lnTo>
                    <a:lnTo>
                      <a:pt x="85" y="199"/>
                    </a:lnTo>
                    <a:lnTo>
                      <a:pt x="96" y="194"/>
                    </a:lnTo>
                    <a:lnTo>
                      <a:pt x="119" y="186"/>
                    </a:lnTo>
                    <a:lnTo>
                      <a:pt x="140" y="178"/>
                    </a:lnTo>
                    <a:lnTo>
                      <a:pt x="163" y="173"/>
                    </a:lnTo>
                    <a:lnTo>
                      <a:pt x="183" y="165"/>
                    </a:lnTo>
                    <a:lnTo>
                      <a:pt x="204" y="157"/>
                    </a:lnTo>
                    <a:lnTo>
                      <a:pt x="223" y="151"/>
                    </a:lnTo>
                    <a:lnTo>
                      <a:pt x="242" y="144"/>
                    </a:lnTo>
                    <a:lnTo>
                      <a:pt x="261" y="138"/>
                    </a:lnTo>
                    <a:lnTo>
                      <a:pt x="278" y="132"/>
                    </a:lnTo>
                    <a:lnTo>
                      <a:pt x="296" y="126"/>
                    </a:lnTo>
                    <a:lnTo>
                      <a:pt x="313" y="121"/>
                    </a:lnTo>
                    <a:lnTo>
                      <a:pt x="328" y="115"/>
                    </a:lnTo>
                    <a:lnTo>
                      <a:pt x="346" y="109"/>
                    </a:lnTo>
                    <a:lnTo>
                      <a:pt x="361" y="103"/>
                    </a:lnTo>
                    <a:lnTo>
                      <a:pt x="374" y="98"/>
                    </a:lnTo>
                    <a:lnTo>
                      <a:pt x="390" y="94"/>
                    </a:lnTo>
                    <a:lnTo>
                      <a:pt x="403" y="88"/>
                    </a:lnTo>
                    <a:lnTo>
                      <a:pt x="415" y="84"/>
                    </a:lnTo>
                    <a:lnTo>
                      <a:pt x="428" y="80"/>
                    </a:lnTo>
                    <a:lnTo>
                      <a:pt x="440" y="77"/>
                    </a:lnTo>
                    <a:lnTo>
                      <a:pt x="451" y="71"/>
                    </a:lnTo>
                    <a:lnTo>
                      <a:pt x="461" y="67"/>
                    </a:lnTo>
                    <a:lnTo>
                      <a:pt x="472" y="65"/>
                    </a:lnTo>
                    <a:lnTo>
                      <a:pt x="482" y="61"/>
                    </a:lnTo>
                    <a:lnTo>
                      <a:pt x="490" y="57"/>
                    </a:lnTo>
                    <a:lnTo>
                      <a:pt x="499" y="54"/>
                    </a:lnTo>
                    <a:lnTo>
                      <a:pt x="507" y="52"/>
                    </a:lnTo>
                    <a:lnTo>
                      <a:pt x="515" y="48"/>
                    </a:lnTo>
                    <a:lnTo>
                      <a:pt x="520" y="46"/>
                    </a:lnTo>
                    <a:lnTo>
                      <a:pt x="528" y="44"/>
                    </a:lnTo>
                    <a:lnTo>
                      <a:pt x="532" y="40"/>
                    </a:lnTo>
                    <a:lnTo>
                      <a:pt x="538" y="38"/>
                    </a:lnTo>
                    <a:lnTo>
                      <a:pt x="551" y="34"/>
                    </a:lnTo>
                    <a:lnTo>
                      <a:pt x="563" y="29"/>
                    </a:lnTo>
                    <a:lnTo>
                      <a:pt x="572" y="25"/>
                    </a:lnTo>
                    <a:lnTo>
                      <a:pt x="584" y="21"/>
                    </a:lnTo>
                    <a:lnTo>
                      <a:pt x="593" y="17"/>
                    </a:lnTo>
                    <a:lnTo>
                      <a:pt x="601" y="15"/>
                    </a:lnTo>
                    <a:lnTo>
                      <a:pt x="609" y="11"/>
                    </a:lnTo>
                    <a:lnTo>
                      <a:pt x="616" y="10"/>
                    </a:lnTo>
                    <a:lnTo>
                      <a:pt x="624" y="8"/>
                    </a:lnTo>
                    <a:lnTo>
                      <a:pt x="630" y="6"/>
                    </a:lnTo>
                    <a:lnTo>
                      <a:pt x="635" y="4"/>
                    </a:lnTo>
                    <a:lnTo>
                      <a:pt x="639" y="2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5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3982" y="2493"/>
                <a:ext cx="153" cy="769"/>
              </a:xfrm>
              <a:custGeom>
                <a:avLst/>
                <a:gdLst>
                  <a:gd name="T0" fmla="*/ 41 w 305"/>
                  <a:gd name="T1" fmla="*/ 0 h 1538"/>
                  <a:gd name="T2" fmla="*/ 61 w 305"/>
                  <a:gd name="T3" fmla="*/ 4 h 1538"/>
                  <a:gd name="T4" fmla="*/ 82 w 305"/>
                  <a:gd name="T5" fmla="*/ 11 h 1538"/>
                  <a:gd name="T6" fmla="*/ 93 w 305"/>
                  <a:gd name="T7" fmla="*/ 15 h 1538"/>
                  <a:gd name="T8" fmla="*/ 105 w 305"/>
                  <a:gd name="T9" fmla="*/ 21 h 1538"/>
                  <a:gd name="T10" fmla="*/ 117 w 305"/>
                  <a:gd name="T11" fmla="*/ 28 h 1538"/>
                  <a:gd name="T12" fmla="*/ 126 w 305"/>
                  <a:gd name="T13" fmla="*/ 34 h 1538"/>
                  <a:gd name="T14" fmla="*/ 133 w 305"/>
                  <a:gd name="T15" fmla="*/ 40 h 1538"/>
                  <a:gd name="T16" fmla="*/ 139 w 305"/>
                  <a:gd name="T17" fmla="*/ 46 h 1538"/>
                  <a:gd name="T18" fmla="*/ 144 w 305"/>
                  <a:gd name="T19" fmla="*/ 53 h 1538"/>
                  <a:gd name="T20" fmla="*/ 148 w 305"/>
                  <a:gd name="T21" fmla="*/ 60 h 1538"/>
                  <a:gd name="T22" fmla="*/ 151 w 305"/>
                  <a:gd name="T23" fmla="*/ 66 h 1538"/>
                  <a:gd name="T24" fmla="*/ 153 w 305"/>
                  <a:gd name="T25" fmla="*/ 73 h 1538"/>
                  <a:gd name="T26" fmla="*/ 153 w 305"/>
                  <a:gd name="T27" fmla="*/ 80 h 1538"/>
                  <a:gd name="T28" fmla="*/ 152 w 305"/>
                  <a:gd name="T29" fmla="*/ 98 h 1538"/>
                  <a:gd name="T30" fmla="*/ 150 w 305"/>
                  <a:gd name="T31" fmla="*/ 108 h 1538"/>
                  <a:gd name="T32" fmla="*/ 147 w 305"/>
                  <a:gd name="T33" fmla="*/ 119 h 1538"/>
                  <a:gd name="T34" fmla="*/ 143 w 305"/>
                  <a:gd name="T35" fmla="*/ 139 h 1538"/>
                  <a:gd name="T36" fmla="*/ 141 w 305"/>
                  <a:gd name="T37" fmla="*/ 158 h 1538"/>
                  <a:gd name="T38" fmla="*/ 140 w 305"/>
                  <a:gd name="T39" fmla="*/ 175 h 1538"/>
                  <a:gd name="T40" fmla="*/ 140 w 305"/>
                  <a:gd name="T41" fmla="*/ 190 h 1538"/>
                  <a:gd name="T42" fmla="*/ 131 w 305"/>
                  <a:gd name="T43" fmla="*/ 769 h 1538"/>
                  <a:gd name="T44" fmla="*/ 39 w 305"/>
                  <a:gd name="T45" fmla="*/ 457 h 1538"/>
                  <a:gd name="T46" fmla="*/ 29 w 305"/>
                  <a:gd name="T47" fmla="*/ 134 h 1538"/>
                  <a:gd name="T48" fmla="*/ 26 w 305"/>
                  <a:gd name="T49" fmla="*/ 118 h 1538"/>
                  <a:gd name="T50" fmla="*/ 22 w 305"/>
                  <a:gd name="T51" fmla="*/ 100 h 1538"/>
                  <a:gd name="T52" fmla="*/ 16 w 305"/>
                  <a:gd name="T53" fmla="*/ 81 h 1538"/>
                  <a:gd name="T54" fmla="*/ 9 w 305"/>
                  <a:gd name="T55" fmla="*/ 67 h 1538"/>
                  <a:gd name="T56" fmla="*/ 5 w 305"/>
                  <a:gd name="T57" fmla="*/ 59 h 1538"/>
                  <a:gd name="T58" fmla="*/ 2 w 305"/>
                  <a:gd name="T59" fmla="*/ 52 h 1538"/>
                  <a:gd name="T60" fmla="*/ 1 w 305"/>
                  <a:gd name="T61" fmla="*/ 46 h 1538"/>
                  <a:gd name="T62" fmla="*/ 1 w 305"/>
                  <a:gd name="T63" fmla="*/ 38 h 1538"/>
                  <a:gd name="T64" fmla="*/ 2 w 305"/>
                  <a:gd name="T65" fmla="*/ 29 h 1538"/>
                  <a:gd name="T66" fmla="*/ 4 w 305"/>
                  <a:gd name="T67" fmla="*/ 21 h 1538"/>
                  <a:gd name="T68" fmla="*/ 7 w 305"/>
                  <a:gd name="T69" fmla="*/ 14 h 1538"/>
                  <a:gd name="T70" fmla="*/ 11 w 305"/>
                  <a:gd name="T71" fmla="*/ 9 h 1538"/>
                  <a:gd name="T72" fmla="*/ 17 w 305"/>
                  <a:gd name="T73" fmla="*/ 5 h 1538"/>
                  <a:gd name="T74" fmla="*/ 22 w 305"/>
                  <a:gd name="T75" fmla="*/ 2 h 1538"/>
                  <a:gd name="T76" fmla="*/ 29 w 305"/>
                  <a:gd name="T77" fmla="*/ 0 h 1538"/>
                  <a:gd name="T78" fmla="*/ 33 w 305"/>
                  <a:gd name="T79" fmla="*/ 0 h 15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05"/>
                  <a:gd name="T121" fmla="*/ 0 h 1538"/>
                  <a:gd name="T122" fmla="*/ 305 w 305"/>
                  <a:gd name="T123" fmla="*/ 1538 h 15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05" h="1538">
                    <a:moveTo>
                      <a:pt x="65" y="0"/>
                    </a:moveTo>
                    <a:lnTo>
                      <a:pt x="82" y="0"/>
                    </a:lnTo>
                    <a:lnTo>
                      <a:pt x="102" y="3"/>
                    </a:lnTo>
                    <a:lnTo>
                      <a:pt x="121" y="7"/>
                    </a:lnTo>
                    <a:lnTo>
                      <a:pt x="142" y="13"/>
                    </a:lnTo>
                    <a:lnTo>
                      <a:pt x="163" y="21"/>
                    </a:lnTo>
                    <a:lnTo>
                      <a:pt x="175" y="25"/>
                    </a:lnTo>
                    <a:lnTo>
                      <a:pt x="186" y="30"/>
                    </a:lnTo>
                    <a:lnTo>
                      <a:pt x="198" y="36"/>
                    </a:lnTo>
                    <a:lnTo>
                      <a:pt x="209" y="42"/>
                    </a:lnTo>
                    <a:lnTo>
                      <a:pt x="221" y="50"/>
                    </a:lnTo>
                    <a:lnTo>
                      <a:pt x="234" y="55"/>
                    </a:lnTo>
                    <a:lnTo>
                      <a:pt x="244" y="61"/>
                    </a:lnTo>
                    <a:lnTo>
                      <a:pt x="251" y="67"/>
                    </a:lnTo>
                    <a:lnTo>
                      <a:pt x="259" y="73"/>
                    </a:lnTo>
                    <a:lnTo>
                      <a:pt x="265" y="80"/>
                    </a:lnTo>
                    <a:lnTo>
                      <a:pt x="272" y="86"/>
                    </a:lnTo>
                    <a:lnTo>
                      <a:pt x="278" y="92"/>
                    </a:lnTo>
                    <a:lnTo>
                      <a:pt x="284" y="97"/>
                    </a:lnTo>
                    <a:lnTo>
                      <a:pt x="288" y="105"/>
                    </a:lnTo>
                    <a:lnTo>
                      <a:pt x="292" y="111"/>
                    </a:lnTo>
                    <a:lnTo>
                      <a:pt x="295" y="119"/>
                    </a:lnTo>
                    <a:lnTo>
                      <a:pt x="299" y="124"/>
                    </a:lnTo>
                    <a:lnTo>
                      <a:pt x="301" y="132"/>
                    </a:lnTo>
                    <a:lnTo>
                      <a:pt x="303" y="138"/>
                    </a:lnTo>
                    <a:lnTo>
                      <a:pt x="305" y="145"/>
                    </a:lnTo>
                    <a:lnTo>
                      <a:pt x="305" y="153"/>
                    </a:lnTo>
                    <a:lnTo>
                      <a:pt x="305" y="159"/>
                    </a:lnTo>
                    <a:lnTo>
                      <a:pt x="305" y="176"/>
                    </a:lnTo>
                    <a:lnTo>
                      <a:pt x="303" y="195"/>
                    </a:lnTo>
                    <a:lnTo>
                      <a:pt x="301" y="205"/>
                    </a:lnTo>
                    <a:lnTo>
                      <a:pt x="299" y="216"/>
                    </a:lnTo>
                    <a:lnTo>
                      <a:pt x="295" y="226"/>
                    </a:lnTo>
                    <a:lnTo>
                      <a:pt x="294" y="237"/>
                    </a:lnTo>
                    <a:lnTo>
                      <a:pt x="290" y="259"/>
                    </a:lnTo>
                    <a:lnTo>
                      <a:pt x="286" y="278"/>
                    </a:lnTo>
                    <a:lnTo>
                      <a:pt x="284" y="297"/>
                    </a:lnTo>
                    <a:lnTo>
                      <a:pt x="282" y="316"/>
                    </a:lnTo>
                    <a:lnTo>
                      <a:pt x="282" y="333"/>
                    </a:lnTo>
                    <a:lnTo>
                      <a:pt x="280" y="349"/>
                    </a:lnTo>
                    <a:lnTo>
                      <a:pt x="280" y="366"/>
                    </a:lnTo>
                    <a:lnTo>
                      <a:pt x="280" y="379"/>
                    </a:lnTo>
                    <a:lnTo>
                      <a:pt x="270" y="959"/>
                    </a:lnTo>
                    <a:lnTo>
                      <a:pt x="261" y="1538"/>
                    </a:lnTo>
                    <a:lnTo>
                      <a:pt x="94" y="1538"/>
                    </a:lnTo>
                    <a:lnTo>
                      <a:pt x="77" y="913"/>
                    </a:lnTo>
                    <a:lnTo>
                      <a:pt x="59" y="285"/>
                    </a:lnTo>
                    <a:lnTo>
                      <a:pt x="57" y="268"/>
                    </a:lnTo>
                    <a:lnTo>
                      <a:pt x="56" y="251"/>
                    </a:lnTo>
                    <a:lnTo>
                      <a:pt x="52" y="236"/>
                    </a:lnTo>
                    <a:lnTo>
                      <a:pt x="48" y="216"/>
                    </a:lnTo>
                    <a:lnTo>
                      <a:pt x="44" y="199"/>
                    </a:lnTo>
                    <a:lnTo>
                      <a:pt x="38" y="180"/>
                    </a:lnTo>
                    <a:lnTo>
                      <a:pt x="31" y="161"/>
                    </a:lnTo>
                    <a:lnTo>
                      <a:pt x="23" y="142"/>
                    </a:lnTo>
                    <a:lnTo>
                      <a:pt x="17" y="134"/>
                    </a:lnTo>
                    <a:lnTo>
                      <a:pt x="13" y="124"/>
                    </a:lnTo>
                    <a:lnTo>
                      <a:pt x="9" y="117"/>
                    </a:lnTo>
                    <a:lnTo>
                      <a:pt x="6" y="109"/>
                    </a:lnTo>
                    <a:lnTo>
                      <a:pt x="4" y="103"/>
                    </a:lnTo>
                    <a:lnTo>
                      <a:pt x="2" y="97"/>
                    </a:lnTo>
                    <a:lnTo>
                      <a:pt x="2" y="92"/>
                    </a:lnTo>
                    <a:lnTo>
                      <a:pt x="0" y="86"/>
                    </a:lnTo>
                    <a:lnTo>
                      <a:pt x="2" y="76"/>
                    </a:lnTo>
                    <a:lnTo>
                      <a:pt x="2" y="67"/>
                    </a:lnTo>
                    <a:lnTo>
                      <a:pt x="4" y="57"/>
                    </a:lnTo>
                    <a:lnTo>
                      <a:pt x="6" y="50"/>
                    </a:lnTo>
                    <a:lnTo>
                      <a:pt x="8" y="42"/>
                    </a:lnTo>
                    <a:lnTo>
                      <a:pt x="9" y="34"/>
                    </a:lnTo>
                    <a:lnTo>
                      <a:pt x="13" y="28"/>
                    </a:lnTo>
                    <a:lnTo>
                      <a:pt x="17" y="23"/>
                    </a:lnTo>
                    <a:lnTo>
                      <a:pt x="21" y="17"/>
                    </a:lnTo>
                    <a:lnTo>
                      <a:pt x="27" y="13"/>
                    </a:lnTo>
                    <a:lnTo>
                      <a:pt x="33" y="9"/>
                    </a:lnTo>
                    <a:lnTo>
                      <a:pt x="38" y="5"/>
                    </a:lnTo>
                    <a:lnTo>
                      <a:pt x="44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5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3651" y="3090"/>
                <a:ext cx="1481" cy="286"/>
              </a:xfrm>
              <a:custGeom>
                <a:avLst/>
                <a:gdLst>
                  <a:gd name="T0" fmla="*/ 1331 w 2961"/>
                  <a:gd name="T1" fmla="*/ 1 h 571"/>
                  <a:gd name="T2" fmla="*/ 1347 w 2961"/>
                  <a:gd name="T3" fmla="*/ 8 h 571"/>
                  <a:gd name="T4" fmla="*/ 1371 w 2961"/>
                  <a:gd name="T5" fmla="*/ 18 h 571"/>
                  <a:gd name="T6" fmla="*/ 1404 w 2961"/>
                  <a:gd name="T7" fmla="*/ 35 h 571"/>
                  <a:gd name="T8" fmla="*/ 1436 w 2961"/>
                  <a:gd name="T9" fmla="*/ 58 h 571"/>
                  <a:gd name="T10" fmla="*/ 1459 w 2961"/>
                  <a:gd name="T11" fmla="*/ 81 h 571"/>
                  <a:gd name="T12" fmla="*/ 1474 w 2961"/>
                  <a:gd name="T13" fmla="*/ 103 h 571"/>
                  <a:gd name="T14" fmla="*/ 1480 w 2961"/>
                  <a:gd name="T15" fmla="*/ 123 h 571"/>
                  <a:gd name="T16" fmla="*/ 1477 w 2961"/>
                  <a:gd name="T17" fmla="*/ 138 h 571"/>
                  <a:gd name="T18" fmla="*/ 1463 w 2961"/>
                  <a:gd name="T19" fmla="*/ 150 h 571"/>
                  <a:gd name="T20" fmla="*/ 1437 w 2961"/>
                  <a:gd name="T21" fmla="*/ 156 h 571"/>
                  <a:gd name="T22" fmla="*/ 1400 w 2961"/>
                  <a:gd name="T23" fmla="*/ 160 h 571"/>
                  <a:gd name="T24" fmla="*/ 1281 w 2961"/>
                  <a:gd name="T25" fmla="*/ 157 h 571"/>
                  <a:gd name="T26" fmla="*/ 1128 w 2961"/>
                  <a:gd name="T27" fmla="*/ 155 h 571"/>
                  <a:gd name="T28" fmla="*/ 1020 w 2961"/>
                  <a:gd name="T29" fmla="*/ 156 h 571"/>
                  <a:gd name="T30" fmla="*/ 919 w 2961"/>
                  <a:gd name="T31" fmla="*/ 161 h 571"/>
                  <a:gd name="T32" fmla="*/ 805 w 2961"/>
                  <a:gd name="T33" fmla="*/ 169 h 571"/>
                  <a:gd name="T34" fmla="*/ 679 w 2961"/>
                  <a:gd name="T35" fmla="*/ 180 h 571"/>
                  <a:gd name="T36" fmla="*/ 570 w 2961"/>
                  <a:gd name="T37" fmla="*/ 192 h 571"/>
                  <a:gd name="T38" fmla="*/ 468 w 2961"/>
                  <a:gd name="T39" fmla="*/ 207 h 571"/>
                  <a:gd name="T40" fmla="*/ 364 w 2961"/>
                  <a:gd name="T41" fmla="*/ 228 h 571"/>
                  <a:gd name="T42" fmla="*/ 255 w 2961"/>
                  <a:gd name="T43" fmla="*/ 257 h 571"/>
                  <a:gd name="T44" fmla="*/ 205 w 2961"/>
                  <a:gd name="T45" fmla="*/ 272 h 571"/>
                  <a:gd name="T46" fmla="*/ 181 w 2961"/>
                  <a:gd name="T47" fmla="*/ 279 h 571"/>
                  <a:gd name="T48" fmla="*/ 164 w 2961"/>
                  <a:gd name="T49" fmla="*/ 284 h 571"/>
                  <a:gd name="T50" fmla="*/ 153 w 2961"/>
                  <a:gd name="T51" fmla="*/ 285 h 571"/>
                  <a:gd name="T52" fmla="*/ 138 w 2961"/>
                  <a:gd name="T53" fmla="*/ 284 h 571"/>
                  <a:gd name="T54" fmla="*/ 119 w 2961"/>
                  <a:gd name="T55" fmla="*/ 279 h 571"/>
                  <a:gd name="T56" fmla="*/ 96 w 2961"/>
                  <a:gd name="T57" fmla="*/ 270 h 571"/>
                  <a:gd name="T58" fmla="*/ 69 w 2961"/>
                  <a:gd name="T59" fmla="*/ 257 h 571"/>
                  <a:gd name="T60" fmla="*/ 41 w 2961"/>
                  <a:gd name="T61" fmla="*/ 240 h 571"/>
                  <a:gd name="T62" fmla="*/ 20 w 2961"/>
                  <a:gd name="T63" fmla="*/ 223 h 571"/>
                  <a:gd name="T64" fmla="*/ 7 w 2961"/>
                  <a:gd name="T65" fmla="*/ 208 h 571"/>
                  <a:gd name="T66" fmla="*/ 1 w 2961"/>
                  <a:gd name="T67" fmla="*/ 196 h 571"/>
                  <a:gd name="T68" fmla="*/ 2 w 2961"/>
                  <a:gd name="T69" fmla="*/ 183 h 571"/>
                  <a:gd name="T70" fmla="*/ 8 w 2961"/>
                  <a:gd name="T71" fmla="*/ 174 h 571"/>
                  <a:gd name="T72" fmla="*/ 19 w 2961"/>
                  <a:gd name="T73" fmla="*/ 166 h 571"/>
                  <a:gd name="T74" fmla="*/ 36 w 2961"/>
                  <a:gd name="T75" fmla="*/ 161 h 571"/>
                  <a:gd name="T76" fmla="*/ 86 w 2961"/>
                  <a:gd name="T77" fmla="*/ 159 h 571"/>
                  <a:gd name="T78" fmla="*/ 142 w 2961"/>
                  <a:gd name="T79" fmla="*/ 157 h 571"/>
                  <a:gd name="T80" fmla="*/ 195 w 2961"/>
                  <a:gd name="T81" fmla="*/ 155 h 571"/>
                  <a:gd name="T82" fmla="*/ 243 w 2961"/>
                  <a:gd name="T83" fmla="*/ 152 h 571"/>
                  <a:gd name="T84" fmla="*/ 287 w 2961"/>
                  <a:gd name="T85" fmla="*/ 149 h 571"/>
                  <a:gd name="T86" fmla="*/ 326 w 2961"/>
                  <a:gd name="T87" fmla="*/ 144 h 571"/>
                  <a:gd name="T88" fmla="*/ 362 w 2961"/>
                  <a:gd name="T89" fmla="*/ 138 h 571"/>
                  <a:gd name="T90" fmla="*/ 394 w 2961"/>
                  <a:gd name="T91" fmla="*/ 131 h 571"/>
                  <a:gd name="T92" fmla="*/ 484 w 2961"/>
                  <a:gd name="T93" fmla="*/ 117 h 571"/>
                  <a:gd name="T94" fmla="*/ 599 w 2961"/>
                  <a:gd name="T95" fmla="*/ 102 h 571"/>
                  <a:gd name="T96" fmla="*/ 720 w 2961"/>
                  <a:gd name="T97" fmla="*/ 89 h 571"/>
                  <a:gd name="T98" fmla="*/ 846 w 2961"/>
                  <a:gd name="T99" fmla="*/ 79 h 571"/>
                  <a:gd name="T100" fmla="*/ 966 w 2961"/>
                  <a:gd name="T101" fmla="*/ 64 h 571"/>
                  <a:gd name="T102" fmla="*/ 1071 w 2961"/>
                  <a:gd name="T103" fmla="*/ 50 h 571"/>
                  <a:gd name="T104" fmla="*/ 1161 w 2961"/>
                  <a:gd name="T105" fmla="*/ 35 h 571"/>
                  <a:gd name="T106" fmla="*/ 1238 w 2961"/>
                  <a:gd name="T107" fmla="*/ 17 h 571"/>
                  <a:gd name="T108" fmla="*/ 1274 w 2961"/>
                  <a:gd name="T109" fmla="*/ 9 h 571"/>
                  <a:gd name="T110" fmla="*/ 1296 w 2961"/>
                  <a:gd name="T111" fmla="*/ 4 h 571"/>
                  <a:gd name="T112" fmla="*/ 1312 w 2961"/>
                  <a:gd name="T113" fmla="*/ 1 h 571"/>
                  <a:gd name="T114" fmla="*/ 1322 w 2961"/>
                  <a:gd name="T115" fmla="*/ 0 h 57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61"/>
                  <a:gd name="T175" fmla="*/ 0 h 571"/>
                  <a:gd name="T176" fmla="*/ 2961 w 2961"/>
                  <a:gd name="T177" fmla="*/ 571 h 57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61" h="571">
                    <a:moveTo>
                      <a:pt x="2648" y="0"/>
                    </a:moveTo>
                    <a:lnTo>
                      <a:pt x="2652" y="0"/>
                    </a:lnTo>
                    <a:lnTo>
                      <a:pt x="2656" y="1"/>
                    </a:lnTo>
                    <a:lnTo>
                      <a:pt x="2662" y="1"/>
                    </a:lnTo>
                    <a:lnTo>
                      <a:pt x="2669" y="5"/>
                    </a:lnTo>
                    <a:lnTo>
                      <a:pt x="2677" y="7"/>
                    </a:lnTo>
                    <a:lnTo>
                      <a:pt x="2685" y="11"/>
                    </a:lnTo>
                    <a:lnTo>
                      <a:pt x="2694" y="15"/>
                    </a:lnTo>
                    <a:lnTo>
                      <a:pt x="2706" y="19"/>
                    </a:lnTo>
                    <a:lnTo>
                      <a:pt x="2717" y="24"/>
                    </a:lnTo>
                    <a:lnTo>
                      <a:pt x="2729" y="30"/>
                    </a:lnTo>
                    <a:lnTo>
                      <a:pt x="2742" y="36"/>
                    </a:lnTo>
                    <a:lnTo>
                      <a:pt x="2758" y="44"/>
                    </a:lnTo>
                    <a:lnTo>
                      <a:pt x="2773" y="51"/>
                    </a:lnTo>
                    <a:lnTo>
                      <a:pt x="2790" y="59"/>
                    </a:lnTo>
                    <a:lnTo>
                      <a:pt x="2808" y="69"/>
                    </a:lnTo>
                    <a:lnTo>
                      <a:pt x="2827" y="78"/>
                    </a:lnTo>
                    <a:lnTo>
                      <a:pt x="2842" y="90"/>
                    </a:lnTo>
                    <a:lnTo>
                      <a:pt x="2857" y="101"/>
                    </a:lnTo>
                    <a:lnTo>
                      <a:pt x="2871" y="115"/>
                    </a:lnTo>
                    <a:lnTo>
                      <a:pt x="2884" y="126"/>
                    </a:lnTo>
                    <a:lnTo>
                      <a:pt x="2896" y="138"/>
                    </a:lnTo>
                    <a:lnTo>
                      <a:pt x="2907" y="149"/>
                    </a:lnTo>
                    <a:lnTo>
                      <a:pt x="2917" y="161"/>
                    </a:lnTo>
                    <a:lnTo>
                      <a:pt x="2927" y="172"/>
                    </a:lnTo>
                    <a:lnTo>
                      <a:pt x="2934" y="182"/>
                    </a:lnTo>
                    <a:lnTo>
                      <a:pt x="2942" y="193"/>
                    </a:lnTo>
                    <a:lnTo>
                      <a:pt x="2948" y="205"/>
                    </a:lnTo>
                    <a:lnTo>
                      <a:pt x="2951" y="214"/>
                    </a:lnTo>
                    <a:lnTo>
                      <a:pt x="2955" y="224"/>
                    </a:lnTo>
                    <a:lnTo>
                      <a:pt x="2957" y="235"/>
                    </a:lnTo>
                    <a:lnTo>
                      <a:pt x="2959" y="245"/>
                    </a:lnTo>
                    <a:lnTo>
                      <a:pt x="2961" y="255"/>
                    </a:lnTo>
                    <a:lnTo>
                      <a:pt x="2959" y="262"/>
                    </a:lnTo>
                    <a:lnTo>
                      <a:pt x="2957" y="270"/>
                    </a:lnTo>
                    <a:lnTo>
                      <a:pt x="2953" y="276"/>
                    </a:lnTo>
                    <a:lnTo>
                      <a:pt x="2950" y="283"/>
                    </a:lnTo>
                    <a:lnTo>
                      <a:pt x="2942" y="289"/>
                    </a:lnTo>
                    <a:lnTo>
                      <a:pt x="2934" y="295"/>
                    </a:lnTo>
                    <a:lnTo>
                      <a:pt x="2925" y="299"/>
                    </a:lnTo>
                    <a:lnTo>
                      <a:pt x="2915" y="303"/>
                    </a:lnTo>
                    <a:lnTo>
                      <a:pt x="2902" y="306"/>
                    </a:lnTo>
                    <a:lnTo>
                      <a:pt x="2888" y="310"/>
                    </a:lnTo>
                    <a:lnTo>
                      <a:pt x="2873" y="312"/>
                    </a:lnTo>
                    <a:lnTo>
                      <a:pt x="2857" y="316"/>
                    </a:lnTo>
                    <a:lnTo>
                      <a:pt x="2840" y="318"/>
                    </a:lnTo>
                    <a:lnTo>
                      <a:pt x="2821" y="318"/>
                    </a:lnTo>
                    <a:lnTo>
                      <a:pt x="2800" y="320"/>
                    </a:lnTo>
                    <a:lnTo>
                      <a:pt x="2779" y="320"/>
                    </a:lnTo>
                    <a:lnTo>
                      <a:pt x="2708" y="318"/>
                    </a:lnTo>
                    <a:lnTo>
                      <a:pt x="2635" y="316"/>
                    </a:lnTo>
                    <a:lnTo>
                      <a:pt x="2562" y="314"/>
                    </a:lnTo>
                    <a:lnTo>
                      <a:pt x="2487" y="314"/>
                    </a:lnTo>
                    <a:lnTo>
                      <a:pt x="2410" y="312"/>
                    </a:lnTo>
                    <a:lnTo>
                      <a:pt x="2333" y="312"/>
                    </a:lnTo>
                    <a:lnTo>
                      <a:pt x="2255" y="310"/>
                    </a:lnTo>
                    <a:lnTo>
                      <a:pt x="2174" y="310"/>
                    </a:lnTo>
                    <a:lnTo>
                      <a:pt x="2132" y="310"/>
                    </a:lnTo>
                    <a:lnTo>
                      <a:pt x="2086" y="312"/>
                    </a:lnTo>
                    <a:lnTo>
                      <a:pt x="2040" y="312"/>
                    </a:lnTo>
                    <a:lnTo>
                      <a:pt x="1992" y="314"/>
                    </a:lnTo>
                    <a:lnTo>
                      <a:pt x="1942" y="316"/>
                    </a:lnTo>
                    <a:lnTo>
                      <a:pt x="1890" y="318"/>
                    </a:lnTo>
                    <a:lnTo>
                      <a:pt x="1838" y="322"/>
                    </a:lnTo>
                    <a:lnTo>
                      <a:pt x="1783" y="324"/>
                    </a:lnTo>
                    <a:lnTo>
                      <a:pt x="1727" y="328"/>
                    </a:lnTo>
                    <a:lnTo>
                      <a:pt x="1669" y="331"/>
                    </a:lnTo>
                    <a:lnTo>
                      <a:pt x="1610" y="337"/>
                    </a:lnTo>
                    <a:lnTo>
                      <a:pt x="1549" y="341"/>
                    </a:lnTo>
                    <a:lnTo>
                      <a:pt x="1485" y="347"/>
                    </a:lnTo>
                    <a:lnTo>
                      <a:pt x="1422" y="352"/>
                    </a:lnTo>
                    <a:lnTo>
                      <a:pt x="1357" y="360"/>
                    </a:lnTo>
                    <a:lnTo>
                      <a:pt x="1289" y="368"/>
                    </a:lnTo>
                    <a:lnTo>
                      <a:pt x="1240" y="372"/>
                    </a:lnTo>
                    <a:lnTo>
                      <a:pt x="1190" y="377"/>
                    </a:lnTo>
                    <a:lnTo>
                      <a:pt x="1140" y="383"/>
                    </a:lnTo>
                    <a:lnTo>
                      <a:pt x="1090" y="389"/>
                    </a:lnTo>
                    <a:lnTo>
                      <a:pt x="1040" y="397"/>
                    </a:lnTo>
                    <a:lnTo>
                      <a:pt x="988" y="404"/>
                    </a:lnTo>
                    <a:lnTo>
                      <a:pt x="936" y="414"/>
                    </a:lnTo>
                    <a:lnTo>
                      <a:pt x="884" y="423"/>
                    </a:lnTo>
                    <a:lnTo>
                      <a:pt x="833" y="433"/>
                    </a:lnTo>
                    <a:lnTo>
                      <a:pt x="779" y="444"/>
                    </a:lnTo>
                    <a:lnTo>
                      <a:pt x="727" y="456"/>
                    </a:lnTo>
                    <a:lnTo>
                      <a:pt x="673" y="469"/>
                    </a:lnTo>
                    <a:lnTo>
                      <a:pt x="620" y="483"/>
                    </a:lnTo>
                    <a:lnTo>
                      <a:pt x="564" y="498"/>
                    </a:lnTo>
                    <a:lnTo>
                      <a:pt x="510" y="514"/>
                    </a:lnTo>
                    <a:lnTo>
                      <a:pt x="455" y="531"/>
                    </a:lnTo>
                    <a:lnTo>
                      <a:pt x="439" y="537"/>
                    </a:lnTo>
                    <a:lnTo>
                      <a:pt x="424" y="540"/>
                    </a:lnTo>
                    <a:lnTo>
                      <a:pt x="410" y="544"/>
                    </a:lnTo>
                    <a:lnTo>
                      <a:pt x="397" y="548"/>
                    </a:lnTo>
                    <a:lnTo>
                      <a:pt x="386" y="552"/>
                    </a:lnTo>
                    <a:lnTo>
                      <a:pt x="374" y="556"/>
                    </a:lnTo>
                    <a:lnTo>
                      <a:pt x="362" y="558"/>
                    </a:lnTo>
                    <a:lnTo>
                      <a:pt x="353" y="561"/>
                    </a:lnTo>
                    <a:lnTo>
                      <a:pt x="343" y="563"/>
                    </a:lnTo>
                    <a:lnTo>
                      <a:pt x="336" y="565"/>
                    </a:lnTo>
                    <a:lnTo>
                      <a:pt x="328" y="567"/>
                    </a:lnTo>
                    <a:lnTo>
                      <a:pt x="320" y="567"/>
                    </a:lnTo>
                    <a:lnTo>
                      <a:pt x="315" y="569"/>
                    </a:lnTo>
                    <a:lnTo>
                      <a:pt x="311" y="569"/>
                    </a:lnTo>
                    <a:lnTo>
                      <a:pt x="305" y="569"/>
                    </a:lnTo>
                    <a:lnTo>
                      <a:pt x="303" y="571"/>
                    </a:lnTo>
                    <a:lnTo>
                      <a:pt x="293" y="569"/>
                    </a:lnTo>
                    <a:lnTo>
                      <a:pt x="286" y="569"/>
                    </a:lnTo>
                    <a:lnTo>
                      <a:pt x="276" y="567"/>
                    </a:lnTo>
                    <a:lnTo>
                      <a:pt x="268" y="565"/>
                    </a:lnTo>
                    <a:lnTo>
                      <a:pt x="257" y="563"/>
                    </a:lnTo>
                    <a:lnTo>
                      <a:pt x="247" y="561"/>
                    </a:lnTo>
                    <a:lnTo>
                      <a:pt x="238" y="558"/>
                    </a:lnTo>
                    <a:lnTo>
                      <a:pt x="226" y="554"/>
                    </a:lnTo>
                    <a:lnTo>
                      <a:pt x="215" y="550"/>
                    </a:lnTo>
                    <a:lnTo>
                      <a:pt x="203" y="546"/>
                    </a:lnTo>
                    <a:lnTo>
                      <a:pt x="192" y="540"/>
                    </a:lnTo>
                    <a:lnTo>
                      <a:pt x="178" y="535"/>
                    </a:lnTo>
                    <a:lnTo>
                      <a:pt x="165" y="527"/>
                    </a:lnTo>
                    <a:lnTo>
                      <a:pt x="151" y="521"/>
                    </a:lnTo>
                    <a:lnTo>
                      <a:pt x="138" y="514"/>
                    </a:lnTo>
                    <a:lnTo>
                      <a:pt x="125" y="506"/>
                    </a:lnTo>
                    <a:lnTo>
                      <a:pt x="109" y="496"/>
                    </a:lnTo>
                    <a:lnTo>
                      <a:pt x="96" y="487"/>
                    </a:lnTo>
                    <a:lnTo>
                      <a:pt x="82" y="479"/>
                    </a:lnTo>
                    <a:lnTo>
                      <a:pt x="71" y="469"/>
                    </a:lnTo>
                    <a:lnTo>
                      <a:pt x="59" y="462"/>
                    </a:lnTo>
                    <a:lnTo>
                      <a:pt x="50" y="454"/>
                    </a:lnTo>
                    <a:lnTo>
                      <a:pt x="40" y="446"/>
                    </a:lnTo>
                    <a:lnTo>
                      <a:pt x="32" y="439"/>
                    </a:lnTo>
                    <a:lnTo>
                      <a:pt x="25" y="431"/>
                    </a:lnTo>
                    <a:lnTo>
                      <a:pt x="19" y="423"/>
                    </a:lnTo>
                    <a:lnTo>
                      <a:pt x="13" y="416"/>
                    </a:lnTo>
                    <a:lnTo>
                      <a:pt x="9" y="410"/>
                    </a:lnTo>
                    <a:lnTo>
                      <a:pt x="6" y="402"/>
                    </a:lnTo>
                    <a:lnTo>
                      <a:pt x="2" y="397"/>
                    </a:lnTo>
                    <a:lnTo>
                      <a:pt x="2" y="391"/>
                    </a:lnTo>
                    <a:lnTo>
                      <a:pt x="0" y="385"/>
                    </a:lnTo>
                    <a:lnTo>
                      <a:pt x="2" y="377"/>
                    </a:lnTo>
                    <a:lnTo>
                      <a:pt x="2" y="372"/>
                    </a:lnTo>
                    <a:lnTo>
                      <a:pt x="4" y="366"/>
                    </a:lnTo>
                    <a:lnTo>
                      <a:pt x="6" y="360"/>
                    </a:lnTo>
                    <a:lnTo>
                      <a:pt x="7" y="356"/>
                    </a:lnTo>
                    <a:lnTo>
                      <a:pt x="11" y="351"/>
                    </a:lnTo>
                    <a:lnTo>
                      <a:pt x="15" y="347"/>
                    </a:lnTo>
                    <a:lnTo>
                      <a:pt x="21" y="343"/>
                    </a:lnTo>
                    <a:lnTo>
                      <a:pt x="27" y="339"/>
                    </a:lnTo>
                    <a:lnTo>
                      <a:pt x="32" y="335"/>
                    </a:lnTo>
                    <a:lnTo>
                      <a:pt x="38" y="331"/>
                    </a:lnTo>
                    <a:lnTo>
                      <a:pt x="46" y="328"/>
                    </a:lnTo>
                    <a:lnTo>
                      <a:pt x="53" y="326"/>
                    </a:lnTo>
                    <a:lnTo>
                      <a:pt x="63" y="324"/>
                    </a:lnTo>
                    <a:lnTo>
                      <a:pt x="71" y="322"/>
                    </a:lnTo>
                    <a:lnTo>
                      <a:pt x="82" y="320"/>
                    </a:lnTo>
                    <a:lnTo>
                      <a:pt x="113" y="320"/>
                    </a:lnTo>
                    <a:lnTo>
                      <a:pt x="142" y="318"/>
                    </a:lnTo>
                    <a:lnTo>
                      <a:pt x="171" y="318"/>
                    </a:lnTo>
                    <a:lnTo>
                      <a:pt x="201" y="318"/>
                    </a:lnTo>
                    <a:lnTo>
                      <a:pt x="228" y="316"/>
                    </a:lnTo>
                    <a:lnTo>
                      <a:pt x="257" y="316"/>
                    </a:lnTo>
                    <a:lnTo>
                      <a:pt x="284" y="314"/>
                    </a:lnTo>
                    <a:lnTo>
                      <a:pt x="311" y="314"/>
                    </a:lnTo>
                    <a:lnTo>
                      <a:pt x="338" y="312"/>
                    </a:lnTo>
                    <a:lnTo>
                      <a:pt x="362" y="312"/>
                    </a:lnTo>
                    <a:lnTo>
                      <a:pt x="389" y="310"/>
                    </a:lnTo>
                    <a:lnTo>
                      <a:pt x="414" y="308"/>
                    </a:lnTo>
                    <a:lnTo>
                      <a:pt x="437" y="306"/>
                    </a:lnTo>
                    <a:lnTo>
                      <a:pt x="462" y="306"/>
                    </a:lnTo>
                    <a:lnTo>
                      <a:pt x="485" y="304"/>
                    </a:lnTo>
                    <a:lnTo>
                      <a:pt x="508" y="303"/>
                    </a:lnTo>
                    <a:lnTo>
                      <a:pt x="529" y="301"/>
                    </a:lnTo>
                    <a:lnTo>
                      <a:pt x="552" y="299"/>
                    </a:lnTo>
                    <a:lnTo>
                      <a:pt x="574" y="297"/>
                    </a:lnTo>
                    <a:lnTo>
                      <a:pt x="593" y="295"/>
                    </a:lnTo>
                    <a:lnTo>
                      <a:pt x="614" y="293"/>
                    </a:lnTo>
                    <a:lnTo>
                      <a:pt x="633" y="289"/>
                    </a:lnTo>
                    <a:lnTo>
                      <a:pt x="652" y="287"/>
                    </a:lnTo>
                    <a:lnTo>
                      <a:pt x="671" y="285"/>
                    </a:lnTo>
                    <a:lnTo>
                      <a:pt x="689" y="281"/>
                    </a:lnTo>
                    <a:lnTo>
                      <a:pt x="708" y="280"/>
                    </a:lnTo>
                    <a:lnTo>
                      <a:pt x="723" y="276"/>
                    </a:lnTo>
                    <a:lnTo>
                      <a:pt x="741" y="272"/>
                    </a:lnTo>
                    <a:lnTo>
                      <a:pt x="756" y="270"/>
                    </a:lnTo>
                    <a:lnTo>
                      <a:pt x="773" y="266"/>
                    </a:lnTo>
                    <a:lnTo>
                      <a:pt x="787" y="262"/>
                    </a:lnTo>
                    <a:lnTo>
                      <a:pt x="802" y="258"/>
                    </a:lnTo>
                    <a:lnTo>
                      <a:pt x="856" y="251"/>
                    </a:lnTo>
                    <a:lnTo>
                      <a:pt x="911" y="241"/>
                    </a:lnTo>
                    <a:lnTo>
                      <a:pt x="967" y="234"/>
                    </a:lnTo>
                    <a:lnTo>
                      <a:pt x="1025" y="226"/>
                    </a:lnTo>
                    <a:lnTo>
                      <a:pt x="1082" y="218"/>
                    </a:lnTo>
                    <a:lnTo>
                      <a:pt x="1140" y="211"/>
                    </a:lnTo>
                    <a:lnTo>
                      <a:pt x="1197" y="203"/>
                    </a:lnTo>
                    <a:lnTo>
                      <a:pt x="1257" y="197"/>
                    </a:lnTo>
                    <a:lnTo>
                      <a:pt x="1316" y="189"/>
                    </a:lnTo>
                    <a:lnTo>
                      <a:pt x="1378" y="184"/>
                    </a:lnTo>
                    <a:lnTo>
                      <a:pt x="1439" y="178"/>
                    </a:lnTo>
                    <a:lnTo>
                      <a:pt x="1501" y="172"/>
                    </a:lnTo>
                    <a:lnTo>
                      <a:pt x="1564" y="166"/>
                    </a:lnTo>
                    <a:lnTo>
                      <a:pt x="1627" y="161"/>
                    </a:lnTo>
                    <a:lnTo>
                      <a:pt x="1691" y="157"/>
                    </a:lnTo>
                    <a:lnTo>
                      <a:pt x="1756" y="151"/>
                    </a:lnTo>
                    <a:lnTo>
                      <a:pt x="1817" y="143"/>
                    </a:lnTo>
                    <a:lnTo>
                      <a:pt x="1875" y="136"/>
                    </a:lnTo>
                    <a:lnTo>
                      <a:pt x="1932" y="128"/>
                    </a:lnTo>
                    <a:lnTo>
                      <a:pt x="1988" y="122"/>
                    </a:lnTo>
                    <a:lnTo>
                      <a:pt x="2040" y="115"/>
                    </a:lnTo>
                    <a:lnTo>
                      <a:pt x="2092" y="107"/>
                    </a:lnTo>
                    <a:lnTo>
                      <a:pt x="2142" y="99"/>
                    </a:lnTo>
                    <a:lnTo>
                      <a:pt x="2190" y="92"/>
                    </a:lnTo>
                    <a:lnTo>
                      <a:pt x="2236" y="84"/>
                    </a:lnTo>
                    <a:lnTo>
                      <a:pt x="2280" y="76"/>
                    </a:lnTo>
                    <a:lnTo>
                      <a:pt x="2322" y="69"/>
                    </a:lnTo>
                    <a:lnTo>
                      <a:pt x="2364" y="59"/>
                    </a:lnTo>
                    <a:lnTo>
                      <a:pt x="2403" y="51"/>
                    </a:lnTo>
                    <a:lnTo>
                      <a:pt x="2439" y="44"/>
                    </a:lnTo>
                    <a:lnTo>
                      <a:pt x="2475" y="34"/>
                    </a:lnTo>
                    <a:lnTo>
                      <a:pt x="2508" y="26"/>
                    </a:lnTo>
                    <a:lnTo>
                      <a:pt x="2523" y="23"/>
                    </a:lnTo>
                    <a:lnTo>
                      <a:pt x="2535" y="19"/>
                    </a:lnTo>
                    <a:lnTo>
                      <a:pt x="2548" y="17"/>
                    </a:lnTo>
                    <a:lnTo>
                      <a:pt x="2560" y="15"/>
                    </a:lnTo>
                    <a:lnTo>
                      <a:pt x="2570" y="11"/>
                    </a:lnTo>
                    <a:lnTo>
                      <a:pt x="2581" y="9"/>
                    </a:lnTo>
                    <a:lnTo>
                      <a:pt x="2591" y="7"/>
                    </a:lnTo>
                    <a:lnTo>
                      <a:pt x="2600" y="5"/>
                    </a:lnTo>
                    <a:lnTo>
                      <a:pt x="2608" y="5"/>
                    </a:lnTo>
                    <a:lnTo>
                      <a:pt x="2616" y="3"/>
                    </a:lnTo>
                    <a:lnTo>
                      <a:pt x="2623" y="1"/>
                    </a:lnTo>
                    <a:lnTo>
                      <a:pt x="2629" y="1"/>
                    </a:lnTo>
                    <a:lnTo>
                      <a:pt x="2635" y="0"/>
                    </a:lnTo>
                    <a:lnTo>
                      <a:pt x="2641" y="0"/>
                    </a:lnTo>
                    <a:lnTo>
                      <a:pt x="2644" y="0"/>
                    </a:lnTo>
                    <a:lnTo>
                      <a:pt x="2648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3056" y="1934"/>
              <a:ext cx="177" cy="54"/>
            </a:xfrm>
            <a:custGeom>
              <a:avLst/>
              <a:gdLst>
                <a:gd name="T0" fmla="*/ 154 w 1545"/>
                <a:gd name="T1" fmla="*/ 0 h 472"/>
                <a:gd name="T2" fmla="*/ 158 w 1545"/>
                <a:gd name="T3" fmla="*/ 1 h 472"/>
                <a:gd name="T4" fmla="*/ 163 w 1545"/>
                <a:gd name="T5" fmla="*/ 3 h 472"/>
                <a:gd name="T6" fmla="*/ 168 w 1545"/>
                <a:gd name="T7" fmla="*/ 7 h 472"/>
                <a:gd name="T8" fmla="*/ 174 w 1545"/>
                <a:gd name="T9" fmla="*/ 10 h 472"/>
                <a:gd name="T10" fmla="*/ 176 w 1545"/>
                <a:gd name="T11" fmla="*/ 13 h 472"/>
                <a:gd name="T12" fmla="*/ 177 w 1545"/>
                <a:gd name="T13" fmla="*/ 16 h 472"/>
                <a:gd name="T14" fmla="*/ 177 w 1545"/>
                <a:gd name="T15" fmla="*/ 19 h 472"/>
                <a:gd name="T16" fmla="*/ 176 w 1545"/>
                <a:gd name="T17" fmla="*/ 21 h 472"/>
                <a:gd name="T18" fmla="*/ 174 w 1545"/>
                <a:gd name="T19" fmla="*/ 24 h 472"/>
                <a:gd name="T20" fmla="*/ 170 w 1545"/>
                <a:gd name="T21" fmla="*/ 26 h 472"/>
                <a:gd name="T22" fmla="*/ 165 w 1545"/>
                <a:gd name="T23" fmla="*/ 28 h 472"/>
                <a:gd name="T24" fmla="*/ 162 w 1545"/>
                <a:gd name="T25" fmla="*/ 29 h 472"/>
                <a:gd name="T26" fmla="*/ 157 w 1545"/>
                <a:gd name="T27" fmla="*/ 30 h 472"/>
                <a:gd name="T28" fmla="*/ 152 w 1545"/>
                <a:gd name="T29" fmla="*/ 32 h 472"/>
                <a:gd name="T30" fmla="*/ 145 w 1545"/>
                <a:gd name="T31" fmla="*/ 34 h 472"/>
                <a:gd name="T32" fmla="*/ 137 w 1545"/>
                <a:gd name="T33" fmla="*/ 36 h 472"/>
                <a:gd name="T34" fmla="*/ 129 w 1545"/>
                <a:gd name="T35" fmla="*/ 38 h 472"/>
                <a:gd name="T36" fmla="*/ 120 w 1545"/>
                <a:gd name="T37" fmla="*/ 40 h 472"/>
                <a:gd name="T38" fmla="*/ 108 w 1545"/>
                <a:gd name="T39" fmla="*/ 42 h 472"/>
                <a:gd name="T40" fmla="*/ 93 w 1545"/>
                <a:gd name="T41" fmla="*/ 45 h 472"/>
                <a:gd name="T42" fmla="*/ 80 w 1545"/>
                <a:gd name="T43" fmla="*/ 48 h 472"/>
                <a:gd name="T44" fmla="*/ 68 w 1545"/>
                <a:gd name="T45" fmla="*/ 50 h 472"/>
                <a:gd name="T46" fmla="*/ 57 w 1545"/>
                <a:gd name="T47" fmla="*/ 51 h 472"/>
                <a:gd name="T48" fmla="*/ 48 w 1545"/>
                <a:gd name="T49" fmla="*/ 52 h 472"/>
                <a:gd name="T50" fmla="*/ 40 w 1545"/>
                <a:gd name="T51" fmla="*/ 53 h 472"/>
                <a:gd name="T52" fmla="*/ 33 w 1545"/>
                <a:gd name="T53" fmla="*/ 54 h 472"/>
                <a:gd name="T54" fmla="*/ 27 w 1545"/>
                <a:gd name="T55" fmla="*/ 54 h 472"/>
                <a:gd name="T56" fmla="*/ 20 w 1545"/>
                <a:gd name="T57" fmla="*/ 54 h 472"/>
                <a:gd name="T58" fmla="*/ 14 w 1545"/>
                <a:gd name="T59" fmla="*/ 52 h 472"/>
                <a:gd name="T60" fmla="*/ 9 w 1545"/>
                <a:gd name="T61" fmla="*/ 51 h 472"/>
                <a:gd name="T62" fmla="*/ 5 w 1545"/>
                <a:gd name="T63" fmla="*/ 47 h 472"/>
                <a:gd name="T64" fmla="*/ 1 w 1545"/>
                <a:gd name="T65" fmla="*/ 42 h 472"/>
                <a:gd name="T66" fmla="*/ 0 w 1545"/>
                <a:gd name="T67" fmla="*/ 38 h 472"/>
                <a:gd name="T68" fmla="*/ 2 w 1545"/>
                <a:gd name="T69" fmla="*/ 36 h 472"/>
                <a:gd name="T70" fmla="*/ 5 w 1545"/>
                <a:gd name="T71" fmla="*/ 35 h 472"/>
                <a:gd name="T72" fmla="*/ 10 w 1545"/>
                <a:gd name="T73" fmla="*/ 34 h 472"/>
                <a:gd name="T74" fmla="*/ 20 w 1545"/>
                <a:gd name="T75" fmla="*/ 32 h 472"/>
                <a:gd name="T76" fmla="*/ 38 w 1545"/>
                <a:gd name="T77" fmla="*/ 30 h 472"/>
                <a:gd name="T78" fmla="*/ 58 w 1545"/>
                <a:gd name="T79" fmla="*/ 26 h 472"/>
                <a:gd name="T80" fmla="*/ 78 w 1545"/>
                <a:gd name="T81" fmla="*/ 22 h 472"/>
                <a:gd name="T82" fmla="*/ 98 w 1545"/>
                <a:gd name="T83" fmla="*/ 17 h 472"/>
                <a:gd name="T84" fmla="*/ 112 w 1545"/>
                <a:gd name="T85" fmla="*/ 13 h 472"/>
                <a:gd name="T86" fmla="*/ 125 w 1545"/>
                <a:gd name="T87" fmla="*/ 10 h 472"/>
                <a:gd name="T88" fmla="*/ 136 w 1545"/>
                <a:gd name="T89" fmla="*/ 6 h 472"/>
                <a:gd name="T90" fmla="*/ 144 w 1545"/>
                <a:gd name="T91" fmla="*/ 2 h 472"/>
                <a:gd name="T92" fmla="*/ 149 w 1545"/>
                <a:gd name="T93" fmla="*/ 0 h 472"/>
                <a:gd name="T94" fmla="*/ 151 w 1545"/>
                <a:gd name="T95" fmla="*/ 0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45"/>
                <a:gd name="T145" fmla="*/ 0 h 472"/>
                <a:gd name="T146" fmla="*/ 1545 w 1545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45" h="472">
                  <a:moveTo>
                    <a:pt x="1321" y="0"/>
                  </a:moveTo>
                  <a:lnTo>
                    <a:pt x="1328" y="0"/>
                  </a:lnTo>
                  <a:lnTo>
                    <a:pt x="1338" y="2"/>
                  </a:lnTo>
                  <a:lnTo>
                    <a:pt x="1346" y="2"/>
                  </a:lnTo>
                  <a:lnTo>
                    <a:pt x="1355" y="4"/>
                  </a:lnTo>
                  <a:lnTo>
                    <a:pt x="1363" y="6"/>
                  </a:lnTo>
                  <a:lnTo>
                    <a:pt x="1373" y="9"/>
                  </a:lnTo>
                  <a:lnTo>
                    <a:pt x="1382" y="11"/>
                  </a:lnTo>
                  <a:lnTo>
                    <a:pt x="1392" y="15"/>
                  </a:lnTo>
                  <a:lnTo>
                    <a:pt x="1403" y="21"/>
                  </a:lnTo>
                  <a:lnTo>
                    <a:pt x="1413" y="25"/>
                  </a:lnTo>
                  <a:lnTo>
                    <a:pt x="1422" y="30"/>
                  </a:lnTo>
                  <a:lnTo>
                    <a:pt x="1434" y="36"/>
                  </a:lnTo>
                  <a:lnTo>
                    <a:pt x="1445" y="42"/>
                  </a:lnTo>
                  <a:lnTo>
                    <a:pt x="1457" y="50"/>
                  </a:lnTo>
                  <a:lnTo>
                    <a:pt x="1468" y="57"/>
                  </a:lnTo>
                  <a:lnTo>
                    <a:pt x="1480" y="65"/>
                  </a:lnTo>
                  <a:lnTo>
                    <a:pt x="1495" y="75"/>
                  </a:lnTo>
                  <a:lnTo>
                    <a:pt x="1509" y="86"/>
                  </a:lnTo>
                  <a:lnTo>
                    <a:pt x="1515" y="90"/>
                  </a:lnTo>
                  <a:lnTo>
                    <a:pt x="1518" y="96"/>
                  </a:lnTo>
                  <a:lnTo>
                    <a:pt x="1524" y="101"/>
                  </a:lnTo>
                  <a:lnTo>
                    <a:pt x="1528" y="107"/>
                  </a:lnTo>
                  <a:lnTo>
                    <a:pt x="1532" y="113"/>
                  </a:lnTo>
                  <a:lnTo>
                    <a:pt x="1536" y="119"/>
                  </a:lnTo>
                  <a:lnTo>
                    <a:pt x="1538" y="126"/>
                  </a:lnTo>
                  <a:lnTo>
                    <a:pt x="1541" y="132"/>
                  </a:lnTo>
                  <a:lnTo>
                    <a:pt x="1543" y="138"/>
                  </a:lnTo>
                  <a:lnTo>
                    <a:pt x="1543" y="146"/>
                  </a:lnTo>
                  <a:lnTo>
                    <a:pt x="1545" y="153"/>
                  </a:lnTo>
                  <a:lnTo>
                    <a:pt x="1545" y="159"/>
                  </a:lnTo>
                  <a:lnTo>
                    <a:pt x="1545" y="165"/>
                  </a:lnTo>
                  <a:lnTo>
                    <a:pt x="1543" y="170"/>
                  </a:lnTo>
                  <a:lnTo>
                    <a:pt x="1541" y="176"/>
                  </a:lnTo>
                  <a:lnTo>
                    <a:pt x="1539" y="182"/>
                  </a:lnTo>
                  <a:lnTo>
                    <a:pt x="1536" y="186"/>
                  </a:lnTo>
                  <a:lnTo>
                    <a:pt x="1532" y="192"/>
                  </a:lnTo>
                  <a:lnTo>
                    <a:pt x="1526" y="197"/>
                  </a:lnTo>
                  <a:lnTo>
                    <a:pt x="1520" y="201"/>
                  </a:lnTo>
                  <a:lnTo>
                    <a:pt x="1515" y="207"/>
                  </a:lnTo>
                  <a:lnTo>
                    <a:pt x="1509" y="211"/>
                  </a:lnTo>
                  <a:lnTo>
                    <a:pt x="1499" y="216"/>
                  </a:lnTo>
                  <a:lnTo>
                    <a:pt x="1492" y="220"/>
                  </a:lnTo>
                  <a:lnTo>
                    <a:pt x="1482" y="224"/>
                  </a:lnTo>
                  <a:lnTo>
                    <a:pt x="1472" y="230"/>
                  </a:lnTo>
                  <a:lnTo>
                    <a:pt x="1463" y="234"/>
                  </a:lnTo>
                  <a:lnTo>
                    <a:pt x="1451" y="238"/>
                  </a:lnTo>
                  <a:lnTo>
                    <a:pt x="1444" y="241"/>
                  </a:lnTo>
                  <a:lnTo>
                    <a:pt x="1438" y="243"/>
                  </a:lnTo>
                  <a:lnTo>
                    <a:pt x="1430" y="247"/>
                  </a:lnTo>
                  <a:lnTo>
                    <a:pt x="1421" y="249"/>
                  </a:lnTo>
                  <a:lnTo>
                    <a:pt x="1413" y="253"/>
                  </a:lnTo>
                  <a:lnTo>
                    <a:pt x="1403" y="257"/>
                  </a:lnTo>
                  <a:lnTo>
                    <a:pt x="1394" y="259"/>
                  </a:lnTo>
                  <a:lnTo>
                    <a:pt x="1382" y="262"/>
                  </a:lnTo>
                  <a:lnTo>
                    <a:pt x="1373" y="266"/>
                  </a:lnTo>
                  <a:lnTo>
                    <a:pt x="1361" y="270"/>
                  </a:lnTo>
                  <a:lnTo>
                    <a:pt x="1349" y="274"/>
                  </a:lnTo>
                  <a:lnTo>
                    <a:pt x="1336" y="276"/>
                  </a:lnTo>
                  <a:lnTo>
                    <a:pt x="1323" y="280"/>
                  </a:lnTo>
                  <a:lnTo>
                    <a:pt x="1309" y="284"/>
                  </a:lnTo>
                  <a:lnTo>
                    <a:pt x="1296" y="287"/>
                  </a:lnTo>
                  <a:lnTo>
                    <a:pt x="1280" y="291"/>
                  </a:lnTo>
                  <a:lnTo>
                    <a:pt x="1265" y="295"/>
                  </a:lnTo>
                  <a:lnTo>
                    <a:pt x="1250" y="299"/>
                  </a:lnTo>
                  <a:lnTo>
                    <a:pt x="1234" y="305"/>
                  </a:lnTo>
                  <a:lnTo>
                    <a:pt x="1217" y="309"/>
                  </a:lnTo>
                  <a:lnTo>
                    <a:pt x="1200" y="312"/>
                  </a:lnTo>
                  <a:lnTo>
                    <a:pt x="1183" y="316"/>
                  </a:lnTo>
                  <a:lnTo>
                    <a:pt x="1165" y="320"/>
                  </a:lnTo>
                  <a:lnTo>
                    <a:pt x="1146" y="326"/>
                  </a:lnTo>
                  <a:lnTo>
                    <a:pt x="1127" y="330"/>
                  </a:lnTo>
                  <a:lnTo>
                    <a:pt x="1106" y="333"/>
                  </a:lnTo>
                  <a:lnTo>
                    <a:pt x="1087" y="339"/>
                  </a:lnTo>
                  <a:lnTo>
                    <a:pt x="1065" y="343"/>
                  </a:lnTo>
                  <a:lnTo>
                    <a:pt x="1044" y="349"/>
                  </a:lnTo>
                  <a:lnTo>
                    <a:pt x="1023" y="353"/>
                  </a:lnTo>
                  <a:lnTo>
                    <a:pt x="1000" y="358"/>
                  </a:lnTo>
                  <a:lnTo>
                    <a:pt x="977" y="362"/>
                  </a:lnTo>
                  <a:lnTo>
                    <a:pt x="943" y="370"/>
                  </a:lnTo>
                  <a:lnTo>
                    <a:pt x="910" y="376"/>
                  </a:lnTo>
                  <a:lnTo>
                    <a:pt x="877" y="383"/>
                  </a:lnTo>
                  <a:lnTo>
                    <a:pt x="845" y="389"/>
                  </a:lnTo>
                  <a:lnTo>
                    <a:pt x="814" y="395"/>
                  </a:lnTo>
                  <a:lnTo>
                    <a:pt x="783" y="401"/>
                  </a:lnTo>
                  <a:lnTo>
                    <a:pt x="753" y="406"/>
                  </a:lnTo>
                  <a:lnTo>
                    <a:pt x="724" y="412"/>
                  </a:lnTo>
                  <a:lnTo>
                    <a:pt x="695" y="416"/>
                  </a:lnTo>
                  <a:lnTo>
                    <a:pt x="668" y="422"/>
                  </a:lnTo>
                  <a:lnTo>
                    <a:pt x="641" y="426"/>
                  </a:lnTo>
                  <a:lnTo>
                    <a:pt x="616" y="429"/>
                  </a:lnTo>
                  <a:lnTo>
                    <a:pt x="591" y="433"/>
                  </a:lnTo>
                  <a:lnTo>
                    <a:pt x="566" y="437"/>
                  </a:lnTo>
                  <a:lnTo>
                    <a:pt x="542" y="441"/>
                  </a:lnTo>
                  <a:lnTo>
                    <a:pt x="518" y="445"/>
                  </a:lnTo>
                  <a:lnTo>
                    <a:pt x="497" y="449"/>
                  </a:lnTo>
                  <a:lnTo>
                    <a:pt x="476" y="450"/>
                  </a:lnTo>
                  <a:lnTo>
                    <a:pt x="455" y="454"/>
                  </a:lnTo>
                  <a:lnTo>
                    <a:pt x="434" y="456"/>
                  </a:lnTo>
                  <a:lnTo>
                    <a:pt x="415" y="458"/>
                  </a:lnTo>
                  <a:lnTo>
                    <a:pt x="398" y="460"/>
                  </a:lnTo>
                  <a:lnTo>
                    <a:pt x="380" y="462"/>
                  </a:lnTo>
                  <a:lnTo>
                    <a:pt x="363" y="464"/>
                  </a:lnTo>
                  <a:lnTo>
                    <a:pt x="346" y="466"/>
                  </a:lnTo>
                  <a:lnTo>
                    <a:pt x="330" y="468"/>
                  </a:lnTo>
                  <a:lnTo>
                    <a:pt x="317" y="468"/>
                  </a:lnTo>
                  <a:lnTo>
                    <a:pt x="302" y="470"/>
                  </a:lnTo>
                  <a:lnTo>
                    <a:pt x="288" y="470"/>
                  </a:lnTo>
                  <a:lnTo>
                    <a:pt x="277" y="470"/>
                  </a:lnTo>
                  <a:lnTo>
                    <a:pt x="265" y="472"/>
                  </a:lnTo>
                  <a:lnTo>
                    <a:pt x="254" y="472"/>
                  </a:lnTo>
                  <a:lnTo>
                    <a:pt x="236" y="472"/>
                  </a:lnTo>
                  <a:lnTo>
                    <a:pt x="219" y="470"/>
                  </a:lnTo>
                  <a:lnTo>
                    <a:pt x="204" y="470"/>
                  </a:lnTo>
                  <a:lnTo>
                    <a:pt x="188" y="468"/>
                  </a:lnTo>
                  <a:lnTo>
                    <a:pt x="173" y="468"/>
                  </a:lnTo>
                  <a:lnTo>
                    <a:pt x="160" y="466"/>
                  </a:lnTo>
                  <a:lnTo>
                    <a:pt x="146" y="464"/>
                  </a:lnTo>
                  <a:lnTo>
                    <a:pt x="133" y="460"/>
                  </a:lnTo>
                  <a:lnTo>
                    <a:pt x="121" y="458"/>
                  </a:lnTo>
                  <a:lnTo>
                    <a:pt x="110" y="454"/>
                  </a:lnTo>
                  <a:lnTo>
                    <a:pt x="98" y="450"/>
                  </a:lnTo>
                  <a:lnTo>
                    <a:pt x="89" y="447"/>
                  </a:lnTo>
                  <a:lnTo>
                    <a:pt x="79" y="443"/>
                  </a:lnTo>
                  <a:lnTo>
                    <a:pt x="71" y="439"/>
                  </a:lnTo>
                  <a:lnTo>
                    <a:pt x="64" y="433"/>
                  </a:lnTo>
                  <a:lnTo>
                    <a:pt x="56" y="427"/>
                  </a:lnTo>
                  <a:lnTo>
                    <a:pt x="43" y="414"/>
                  </a:lnTo>
                  <a:lnTo>
                    <a:pt x="33" y="403"/>
                  </a:lnTo>
                  <a:lnTo>
                    <a:pt x="23" y="391"/>
                  </a:lnTo>
                  <a:lnTo>
                    <a:pt x="16" y="379"/>
                  </a:lnTo>
                  <a:lnTo>
                    <a:pt x="8" y="368"/>
                  </a:lnTo>
                  <a:lnTo>
                    <a:pt x="4" y="356"/>
                  </a:lnTo>
                  <a:lnTo>
                    <a:pt x="2" y="347"/>
                  </a:lnTo>
                  <a:lnTo>
                    <a:pt x="0" y="337"/>
                  </a:lnTo>
                  <a:lnTo>
                    <a:pt x="0" y="332"/>
                  </a:lnTo>
                  <a:lnTo>
                    <a:pt x="2" y="328"/>
                  </a:lnTo>
                  <a:lnTo>
                    <a:pt x="6" y="324"/>
                  </a:lnTo>
                  <a:lnTo>
                    <a:pt x="10" y="320"/>
                  </a:lnTo>
                  <a:lnTo>
                    <a:pt x="14" y="316"/>
                  </a:lnTo>
                  <a:lnTo>
                    <a:pt x="20" y="312"/>
                  </a:lnTo>
                  <a:lnTo>
                    <a:pt x="27" y="309"/>
                  </a:lnTo>
                  <a:lnTo>
                    <a:pt x="35" y="305"/>
                  </a:lnTo>
                  <a:lnTo>
                    <a:pt x="43" y="303"/>
                  </a:lnTo>
                  <a:lnTo>
                    <a:pt x="52" y="299"/>
                  </a:lnTo>
                  <a:lnTo>
                    <a:pt x="64" y="297"/>
                  </a:lnTo>
                  <a:lnTo>
                    <a:pt x="75" y="295"/>
                  </a:lnTo>
                  <a:lnTo>
                    <a:pt x="89" y="293"/>
                  </a:lnTo>
                  <a:lnTo>
                    <a:pt x="102" y="291"/>
                  </a:lnTo>
                  <a:lnTo>
                    <a:pt x="117" y="291"/>
                  </a:lnTo>
                  <a:lnTo>
                    <a:pt x="133" y="289"/>
                  </a:lnTo>
                  <a:lnTo>
                    <a:pt x="173" y="284"/>
                  </a:lnTo>
                  <a:lnTo>
                    <a:pt x="213" y="278"/>
                  </a:lnTo>
                  <a:lnTo>
                    <a:pt x="254" y="272"/>
                  </a:lnTo>
                  <a:lnTo>
                    <a:pt x="294" y="266"/>
                  </a:lnTo>
                  <a:lnTo>
                    <a:pt x="334" y="261"/>
                  </a:lnTo>
                  <a:lnTo>
                    <a:pt x="376" y="253"/>
                  </a:lnTo>
                  <a:lnTo>
                    <a:pt x="419" y="245"/>
                  </a:lnTo>
                  <a:lnTo>
                    <a:pt x="461" y="238"/>
                  </a:lnTo>
                  <a:lnTo>
                    <a:pt x="505" y="228"/>
                  </a:lnTo>
                  <a:lnTo>
                    <a:pt x="549" y="220"/>
                  </a:lnTo>
                  <a:lnTo>
                    <a:pt x="593" y="211"/>
                  </a:lnTo>
                  <a:lnTo>
                    <a:pt x="637" y="201"/>
                  </a:lnTo>
                  <a:lnTo>
                    <a:pt x="684" y="190"/>
                  </a:lnTo>
                  <a:lnTo>
                    <a:pt x="730" y="178"/>
                  </a:lnTo>
                  <a:lnTo>
                    <a:pt x="776" y="167"/>
                  </a:lnTo>
                  <a:lnTo>
                    <a:pt x="822" y="155"/>
                  </a:lnTo>
                  <a:lnTo>
                    <a:pt x="854" y="147"/>
                  </a:lnTo>
                  <a:lnTo>
                    <a:pt x="885" y="140"/>
                  </a:lnTo>
                  <a:lnTo>
                    <a:pt x="916" y="132"/>
                  </a:lnTo>
                  <a:lnTo>
                    <a:pt x="946" y="124"/>
                  </a:lnTo>
                  <a:lnTo>
                    <a:pt x="975" y="117"/>
                  </a:lnTo>
                  <a:lnTo>
                    <a:pt x="1004" y="109"/>
                  </a:lnTo>
                  <a:lnTo>
                    <a:pt x="1033" y="101"/>
                  </a:lnTo>
                  <a:lnTo>
                    <a:pt x="1060" y="94"/>
                  </a:lnTo>
                  <a:lnTo>
                    <a:pt x="1087" y="86"/>
                  </a:lnTo>
                  <a:lnTo>
                    <a:pt x="1112" y="78"/>
                  </a:lnTo>
                  <a:lnTo>
                    <a:pt x="1136" y="69"/>
                  </a:lnTo>
                  <a:lnTo>
                    <a:pt x="1159" y="61"/>
                  </a:lnTo>
                  <a:lnTo>
                    <a:pt x="1183" y="52"/>
                  </a:lnTo>
                  <a:lnTo>
                    <a:pt x="1206" y="44"/>
                  </a:lnTo>
                  <a:lnTo>
                    <a:pt x="1227" y="34"/>
                  </a:lnTo>
                  <a:lnTo>
                    <a:pt x="1246" y="27"/>
                  </a:lnTo>
                  <a:lnTo>
                    <a:pt x="1259" y="19"/>
                  </a:lnTo>
                  <a:lnTo>
                    <a:pt x="1271" y="15"/>
                  </a:lnTo>
                  <a:lnTo>
                    <a:pt x="1282" y="9"/>
                  </a:lnTo>
                  <a:lnTo>
                    <a:pt x="1292" y="6"/>
                  </a:lnTo>
                  <a:lnTo>
                    <a:pt x="1302" y="4"/>
                  </a:lnTo>
                  <a:lnTo>
                    <a:pt x="1309" y="2"/>
                  </a:lnTo>
                  <a:lnTo>
                    <a:pt x="1315" y="0"/>
                  </a:lnTo>
                  <a:lnTo>
                    <a:pt x="1321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>
              <a:off x="3128" y="1975"/>
              <a:ext cx="38" cy="260"/>
            </a:xfrm>
            <a:custGeom>
              <a:avLst/>
              <a:gdLst>
                <a:gd name="T0" fmla="*/ 9 w 330"/>
                <a:gd name="T1" fmla="*/ 0 h 2265"/>
                <a:gd name="T2" fmla="*/ 12 w 330"/>
                <a:gd name="T3" fmla="*/ 0 h 2265"/>
                <a:gd name="T4" fmla="*/ 15 w 330"/>
                <a:gd name="T5" fmla="*/ 1 h 2265"/>
                <a:gd name="T6" fmla="*/ 20 w 330"/>
                <a:gd name="T7" fmla="*/ 3 h 2265"/>
                <a:gd name="T8" fmla="*/ 26 w 330"/>
                <a:gd name="T9" fmla="*/ 6 h 2265"/>
                <a:gd name="T10" fmla="*/ 30 w 330"/>
                <a:gd name="T11" fmla="*/ 8 h 2265"/>
                <a:gd name="T12" fmla="*/ 32 w 330"/>
                <a:gd name="T13" fmla="*/ 9 h 2265"/>
                <a:gd name="T14" fmla="*/ 34 w 330"/>
                <a:gd name="T15" fmla="*/ 11 h 2265"/>
                <a:gd name="T16" fmla="*/ 35 w 330"/>
                <a:gd name="T17" fmla="*/ 12 h 2265"/>
                <a:gd name="T18" fmla="*/ 36 w 330"/>
                <a:gd name="T19" fmla="*/ 14 h 2265"/>
                <a:gd name="T20" fmla="*/ 37 w 330"/>
                <a:gd name="T21" fmla="*/ 15 h 2265"/>
                <a:gd name="T22" fmla="*/ 38 w 330"/>
                <a:gd name="T23" fmla="*/ 17 h 2265"/>
                <a:gd name="T24" fmla="*/ 38 w 330"/>
                <a:gd name="T25" fmla="*/ 19 h 2265"/>
                <a:gd name="T26" fmla="*/ 38 w 330"/>
                <a:gd name="T27" fmla="*/ 22 h 2265"/>
                <a:gd name="T28" fmla="*/ 37 w 330"/>
                <a:gd name="T29" fmla="*/ 27 h 2265"/>
                <a:gd name="T30" fmla="*/ 36 w 330"/>
                <a:gd name="T31" fmla="*/ 32 h 2265"/>
                <a:gd name="T32" fmla="*/ 36 w 330"/>
                <a:gd name="T33" fmla="*/ 37 h 2265"/>
                <a:gd name="T34" fmla="*/ 35 w 330"/>
                <a:gd name="T35" fmla="*/ 42 h 2265"/>
                <a:gd name="T36" fmla="*/ 35 w 330"/>
                <a:gd name="T37" fmla="*/ 46 h 2265"/>
                <a:gd name="T38" fmla="*/ 31 w 330"/>
                <a:gd name="T39" fmla="*/ 260 h 2265"/>
                <a:gd name="T40" fmla="*/ 7 w 330"/>
                <a:gd name="T41" fmla="*/ 35 h 2265"/>
                <a:gd name="T42" fmla="*/ 7 w 330"/>
                <a:gd name="T43" fmla="*/ 31 h 2265"/>
                <a:gd name="T44" fmla="*/ 6 w 330"/>
                <a:gd name="T45" fmla="*/ 27 h 2265"/>
                <a:gd name="T46" fmla="*/ 5 w 330"/>
                <a:gd name="T47" fmla="*/ 23 h 2265"/>
                <a:gd name="T48" fmla="*/ 3 w 330"/>
                <a:gd name="T49" fmla="*/ 18 h 2265"/>
                <a:gd name="T50" fmla="*/ 2 w 330"/>
                <a:gd name="T51" fmla="*/ 16 h 2265"/>
                <a:gd name="T52" fmla="*/ 1 w 330"/>
                <a:gd name="T53" fmla="*/ 14 h 2265"/>
                <a:gd name="T54" fmla="*/ 0 w 330"/>
                <a:gd name="T55" fmla="*/ 12 h 2265"/>
                <a:gd name="T56" fmla="*/ 0 w 330"/>
                <a:gd name="T57" fmla="*/ 11 h 2265"/>
                <a:gd name="T58" fmla="*/ 0 w 330"/>
                <a:gd name="T59" fmla="*/ 8 h 2265"/>
                <a:gd name="T60" fmla="*/ 0 w 330"/>
                <a:gd name="T61" fmla="*/ 6 h 2265"/>
                <a:gd name="T62" fmla="*/ 1 w 330"/>
                <a:gd name="T63" fmla="*/ 4 h 2265"/>
                <a:gd name="T64" fmla="*/ 2 w 330"/>
                <a:gd name="T65" fmla="*/ 3 h 2265"/>
                <a:gd name="T66" fmla="*/ 3 w 330"/>
                <a:gd name="T67" fmla="*/ 2 h 2265"/>
                <a:gd name="T68" fmla="*/ 5 w 330"/>
                <a:gd name="T69" fmla="*/ 1 h 2265"/>
                <a:gd name="T70" fmla="*/ 7 w 330"/>
                <a:gd name="T71" fmla="*/ 0 h 2265"/>
                <a:gd name="T72" fmla="*/ 9 w 330"/>
                <a:gd name="T73" fmla="*/ 0 h 22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2265"/>
                <a:gd name="T113" fmla="*/ 330 w 330"/>
                <a:gd name="T114" fmla="*/ 2265 h 22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2265">
                  <a:moveTo>
                    <a:pt x="74" y="0"/>
                  </a:moveTo>
                  <a:lnTo>
                    <a:pt x="82" y="0"/>
                  </a:lnTo>
                  <a:lnTo>
                    <a:pt x="92" y="2"/>
                  </a:lnTo>
                  <a:lnTo>
                    <a:pt x="101" y="2"/>
                  </a:lnTo>
                  <a:lnTo>
                    <a:pt x="113" y="4"/>
                  </a:lnTo>
                  <a:lnTo>
                    <a:pt x="134" y="10"/>
                  </a:lnTo>
                  <a:lnTo>
                    <a:pt x="155" y="16"/>
                  </a:lnTo>
                  <a:lnTo>
                    <a:pt x="178" y="25"/>
                  </a:lnTo>
                  <a:lnTo>
                    <a:pt x="203" y="35"/>
                  </a:lnTo>
                  <a:lnTo>
                    <a:pt x="228" y="48"/>
                  </a:lnTo>
                  <a:lnTo>
                    <a:pt x="255" y="62"/>
                  </a:lnTo>
                  <a:lnTo>
                    <a:pt x="264" y="67"/>
                  </a:lnTo>
                  <a:lnTo>
                    <a:pt x="272" y="73"/>
                  </a:lnTo>
                  <a:lnTo>
                    <a:pt x="280" y="79"/>
                  </a:lnTo>
                  <a:lnTo>
                    <a:pt x="288" y="87"/>
                  </a:lnTo>
                  <a:lnTo>
                    <a:pt x="295" y="92"/>
                  </a:lnTo>
                  <a:lnTo>
                    <a:pt x="301" y="100"/>
                  </a:lnTo>
                  <a:lnTo>
                    <a:pt x="307" y="106"/>
                  </a:lnTo>
                  <a:lnTo>
                    <a:pt x="311" y="113"/>
                  </a:lnTo>
                  <a:lnTo>
                    <a:pt x="316" y="119"/>
                  </a:lnTo>
                  <a:lnTo>
                    <a:pt x="320" y="127"/>
                  </a:lnTo>
                  <a:lnTo>
                    <a:pt x="322" y="134"/>
                  </a:lnTo>
                  <a:lnTo>
                    <a:pt x="326" y="142"/>
                  </a:lnTo>
                  <a:lnTo>
                    <a:pt x="328" y="150"/>
                  </a:lnTo>
                  <a:lnTo>
                    <a:pt x="330" y="157"/>
                  </a:lnTo>
                  <a:lnTo>
                    <a:pt x="330" y="165"/>
                  </a:lnTo>
                  <a:lnTo>
                    <a:pt x="330" y="175"/>
                  </a:lnTo>
                  <a:lnTo>
                    <a:pt x="330" y="194"/>
                  </a:lnTo>
                  <a:lnTo>
                    <a:pt x="328" y="215"/>
                  </a:lnTo>
                  <a:lnTo>
                    <a:pt x="324" y="238"/>
                  </a:lnTo>
                  <a:lnTo>
                    <a:pt x="320" y="261"/>
                  </a:lnTo>
                  <a:lnTo>
                    <a:pt x="316" y="282"/>
                  </a:lnTo>
                  <a:lnTo>
                    <a:pt x="314" y="303"/>
                  </a:lnTo>
                  <a:lnTo>
                    <a:pt x="311" y="324"/>
                  </a:lnTo>
                  <a:lnTo>
                    <a:pt x="309" y="345"/>
                  </a:lnTo>
                  <a:lnTo>
                    <a:pt x="307" y="363"/>
                  </a:lnTo>
                  <a:lnTo>
                    <a:pt x="305" y="382"/>
                  </a:lnTo>
                  <a:lnTo>
                    <a:pt x="305" y="399"/>
                  </a:lnTo>
                  <a:lnTo>
                    <a:pt x="305" y="416"/>
                  </a:lnTo>
                  <a:lnTo>
                    <a:pt x="268" y="2265"/>
                  </a:lnTo>
                  <a:lnTo>
                    <a:pt x="88" y="2265"/>
                  </a:lnTo>
                  <a:lnTo>
                    <a:pt x="65" y="307"/>
                  </a:lnTo>
                  <a:lnTo>
                    <a:pt x="63" y="290"/>
                  </a:lnTo>
                  <a:lnTo>
                    <a:pt x="59" y="273"/>
                  </a:lnTo>
                  <a:lnTo>
                    <a:pt x="57" y="253"/>
                  </a:lnTo>
                  <a:lnTo>
                    <a:pt x="51" y="236"/>
                  </a:lnTo>
                  <a:lnTo>
                    <a:pt x="46" y="217"/>
                  </a:lnTo>
                  <a:lnTo>
                    <a:pt x="40" y="198"/>
                  </a:lnTo>
                  <a:lnTo>
                    <a:pt x="32" y="177"/>
                  </a:lnTo>
                  <a:lnTo>
                    <a:pt x="25" y="156"/>
                  </a:lnTo>
                  <a:lnTo>
                    <a:pt x="19" y="146"/>
                  </a:lnTo>
                  <a:lnTo>
                    <a:pt x="15" y="136"/>
                  </a:lnTo>
                  <a:lnTo>
                    <a:pt x="9" y="127"/>
                  </a:lnTo>
                  <a:lnTo>
                    <a:pt x="5" y="119"/>
                  </a:lnTo>
                  <a:lnTo>
                    <a:pt x="3" y="113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3" y="54"/>
                  </a:lnTo>
                  <a:lnTo>
                    <a:pt x="7" y="44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8" y="14"/>
                  </a:lnTo>
                  <a:lnTo>
                    <a:pt x="34" y="10"/>
                  </a:lnTo>
                  <a:lnTo>
                    <a:pt x="42" y="6"/>
                  </a:lnTo>
                  <a:lnTo>
                    <a:pt x="50" y="4"/>
                  </a:lnTo>
                  <a:lnTo>
                    <a:pt x="57" y="2"/>
                  </a:lnTo>
                  <a:lnTo>
                    <a:pt x="65" y="0"/>
                  </a:lnTo>
                  <a:lnTo>
                    <a:pt x="74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2494" y="2432"/>
              <a:ext cx="340" cy="339"/>
              <a:chOff x="3651" y="1897"/>
              <a:chExt cx="1481" cy="1479"/>
            </a:xfrm>
          </p:grpSpPr>
          <p:sp>
            <p:nvSpPr>
              <p:cNvPr id="32" name="Freeform 47"/>
              <p:cNvSpPr>
                <a:spLocks/>
              </p:cNvSpPr>
              <p:nvPr/>
            </p:nvSpPr>
            <p:spPr bwMode="auto">
              <a:xfrm>
                <a:off x="3989" y="1897"/>
                <a:ext cx="772" cy="236"/>
              </a:xfrm>
              <a:custGeom>
                <a:avLst/>
                <a:gdLst>
                  <a:gd name="T0" fmla="*/ 673 w 1545"/>
                  <a:gd name="T1" fmla="*/ 1 h 472"/>
                  <a:gd name="T2" fmla="*/ 691 w 1545"/>
                  <a:gd name="T3" fmla="*/ 6 h 472"/>
                  <a:gd name="T4" fmla="*/ 711 w 1545"/>
                  <a:gd name="T5" fmla="*/ 15 h 472"/>
                  <a:gd name="T6" fmla="*/ 734 w 1545"/>
                  <a:gd name="T7" fmla="*/ 29 h 472"/>
                  <a:gd name="T8" fmla="*/ 757 w 1545"/>
                  <a:gd name="T9" fmla="*/ 45 h 472"/>
                  <a:gd name="T10" fmla="*/ 766 w 1545"/>
                  <a:gd name="T11" fmla="*/ 57 h 472"/>
                  <a:gd name="T12" fmla="*/ 771 w 1545"/>
                  <a:gd name="T13" fmla="*/ 69 h 472"/>
                  <a:gd name="T14" fmla="*/ 772 w 1545"/>
                  <a:gd name="T15" fmla="*/ 83 h 472"/>
                  <a:gd name="T16" fmla="*/ 768 w 1545"/>
                  <a:gd name="T17" fmla="*/ 93 h 472"/>
                  <a:gd name="T18" fmla="*/ 757 w 1545"/>
                  <a:gd name="T19" fmla="*/ 104 h 472"/>
                  <a:gd name="T20" fmla="*/ 741 w 1545"/>
                  <a:gd name="T21" fmla="*/ 112 h 472"/>
                  <a:gd name="T22" fmla="*/ 722 w 1545"/>
                  <a:gd name="T23" fmla="*/ 121 h 472"/>
                  <a:gd name="T24" fmla="*/ 706 w 1545"/>
                  <a:gd name="T25" fmla="*/ 127 h 472"/>
                  <a:gd name="T26" fmla="*/ 686 w 1545"/>
                  <a:gd name="T27" fmla="*/ 133 h 472"/>
                  <a:gd name="T28" fmla="*/ 661 w 1545"/>
                  <a:gd name="T29" fmla="*/ 140 h 472"/>
                  <a:gd name="T30" fmla="*/ 632 w 1545"/>
                  <a:gd name="T31" fmla="*/ 148 h 472"/>
                  <a:gd name="T32" fmla="*/ 600 w 1545"/>
                  <a:gd name="T33" fmla="*/ 156 h 472"/>
                  <a:gd name="T34" fmla="*/ 563 w 1545"/>
                  <a:gd name="T35" fmla="*/ 165 h 472"/>
                  <a:gd name="T36" fmla="*/ 522 w 1545"/>
                  <a:gd name="T37" fmla="*/ 175 h 472"/>
                  <a:gd name="T38" fmla="*/ 471 w 1545"/>
                  <a:gd name="T39" fmla="*/ 185 h 472"/>
                  <a:gd name="T40" fmla="*/ 407 w 1545"/>
                  <a:gd name="T41" fmla="*/ 198 h 472"/>
                  <a:gd name="T42" fmla="*/ 347 w 1545"/>
                  <a:gd name="T43" fmla="*/ 208 h 472"/>
                  <a:gd name="T44" fmla="*/ 295 w 1545"/>
                  <a:gd name="T45" fmla="*/ 217 h 472"/>
                  <a:gd name="T46" fmla="*/ 248 w 1545"/>
                  <a:gd name="T47" fmla="*/ 225 h 472"/>
                  <a:gd name="T48" fmla="*/ 207 w 1545"/>
                  <a:gd name="T49" fmla="*/ 229 h 472"/>
                  <a:gd name="T50" fmla="*/ 173 w 1545"/>
                  <a:gd name="T51" fmla="*/ 233 h 472"/>
                  <a:gd name="T52" fmla="*/ 144 w 1545"/>
                  <a:gd name="T53" fmla="*/ 235 h 472"/>
                  <a:gd name="T54" fmla="*/ 118 w 1545"/>
                  <a:gd name="T55" fmla="*/ 236 h 472"/>
                  <a:gd name="T56" fmla="*/ 86 w 1545"/>
                  <a:gd name="T57" fmla="*/ 234 h 472"/>
                  <a:gd name="T58" fmla="*/ 60 w 1545"/>
                  <a:gd name="T59" fmla="*/ 229 h 472"/>
                  <a:gd name="T60" fmla="*/ 39 w 1545"/>
                  <a:gd name="T61" fmla="*/ 222 h 472"/>
                  <a:gd name="T62" fmla="*/ 21 w 1545"/>
                  <a:gd name="T63" fmla="*/ 207 h 472"/>
                  <a:gd name="T64" fmla="*/ 4 w 1545"/>
                  <a:gd name="T65" fmla="*/ 184 h 472"/>
                  <a:gd name="T66" fmla="*/ 0 w 1545"/>
                  <a:gd name="T67" fmla="*/ 166 h 472"/>
                  <a:gd name="T68" fmla="*/ 7 w 1545"/>
                  <a:gd name="T69" fmla="*/ 158 h 472"/>
                  <a:gd name="T70" fmla="*/ 21 w 1545"/>
                  <a:gd name="T71" fmla="*/ 152 h 472"/>
                  <a:gd name="T72" fmla="*/ 44 w 1545"/>
                  <a:gd name="T73" fmla="*/ 147 h 472"/>
                  <a:gd name="T74" fmla="*/ 86 w 1545"/>
                  <a:gd name="T75" fmla="*/ 142 h 472"/>
                  <a:gd name="T76" fmla="*/ 167 w 1545"/>
                  <a:gd name="T77" fmla="*/ 131 h 472"/>
                  <a:gd name="T78" fmla="*/ 252 w 1545"/>
                  <a:gd name="T79" fmla="*/ 114 h 472"/>
                  <a:gd name="T80" fmla="*/ 342 w 1545"/>
                  <a:gd name="T81" fmla="*/ 95 h 472"/>
                  <a:gd name="T82" fmla="*/ 427 w 1545"/>
                  <a:gd name="T83" fmla="*/ 74 h 472"/>
                  <a:gd name="T84" fmla="*/ 487 w 1545"/>
                  <a:gd name="T85" fmla="*/ 59 h 472"/>
                  <a:gd name="T86" fmla="*/ 543 w 1545"/>
                  <a:gd name="T87" fmla="*/ 43 h 472"/>
                  <a:gd name="T88" fmla="*/ 591 w 1545"/>
                  <a:gd name="T89" fmla="*/ 26 h 472"/>
                  <a:gd name="T90" fmla="*/ 629 w 1545"/>
                  <a:gd name="T91" fmla="*/ 10 h 472"/>
                  <a:gd name="T92" fmla="*/ 651 w 1545"/>
                  <a:gd name="T93" fmla="*/ 2 h 472"/>
                  <a:gd name="T94" fmla="*/ 660 w 1545"/>
                  <a:gd name="T95" fmla="*/ 0 h 47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45"/>
                  <a:gd name="T145" fmla="*/ 0 h 472"/>
                  <a:gd name="T146" fmla="*/ 1545 w 1545"/>
                  <a:gd name="T147" fmla="*/ 472 h 47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45" h="472">
                    <a:moveTo>
                      <a:pt x="1321" y="0"/>
                    </a:moveTo>
                    <a:lnTo>
                      <a:pt x="1328" y="0"/>
                    </a:lnTo>
                    <a:lnTo>
                      <a:pt x="1338" y="2"/>
                    </a:lnTo>
                    <a:lnTo>
                      <a:pt x="1346" y="2"/>
                    </a:lnTo>
                    <a:lnTo>
                      <a:pt x="1355" y="4"/>
                    </a:lnTo>
                    <a:lnTo>
                      <a:pt x="1363" y="6"/>
                    </a:lnTo>
                    <a:lnTo>
                      <a:pt x="1373" y="9"/>
                    </a:lnTo>
                    <a:lnTo>
                      <a:pt x="1382" y="11"/>
                    </a:lnTo>
                    <a:lnTo>
                      <a:pt x="1392" y="15"/>
                    </a:lnTo>
                    <a:lnTo>
                      <a:pt x="1403" y="21"/>
                    </a:lnTo>
                    <a:lnTo>
                      <a:pt x="1413" y="25"/>
                    </a:lnTo>
                    <a:lnTo>
                      <a:pt x="1422" y="30"/>
                    </a:lnTo>
                    <a:lnTo>
                      <a:pt x="1434" y="36"/>
                    </a:lnTo>
                    <a:lnTo>
                      <a:pt x="1445" y="42"/>
                    </a:lnTo>
                    <a:lnTo>
                      <a:pt x="1457" y="50"/>
                    </a:lnTo>
                    <a:lnTo>
                      <a:pt x="1468" y="57"/>
                    </a:lnTo>
                    <a:lnTo>
                      <a:pt x="1480" y="65"/>
                    </a:lnTo>
                    <a:lnTo>
                      <a:pt x="1495" y="75"/>
                    </a:lnTo>
                    <a:lnTo>
                      <a:pt x="1509" y="86"/>
                    </a:lnTo>
                    <a:lnTo>
                      <a:pt x="1515" y="90"/>
                    </a:lnTo>
                    <a:lnTo>
                      <a:pt x="1518" y="96"/>
                    </a:lnTo>
                    <a:lnTo>
                      <a:pt x="1524" y="101"/>
                    </a:lnTo>
                    <a:lnTo>
                      <a:pt x="1528" y="107"/>
                    </a:lnTo>
                    <a:lnTo>
                      <a:pt x="1532" y="113"/>
                    </a:lnTo>
                    <a:lnTo>
                      <a:pt x="1536" y="119"/>
                    </a:lnTo>
                    <a:lnTo>
                      <a:pt x="1538" y="126"/>
                    </a:lnTo>
                    <a:lnTo>
                      <a:pt x="1541" y="132"/>
                    </a:lnTo>
                    <a:lnTo>
                      <a:pt x="1543" y="138"/>
                    </a:lnTo>
                    <a:lnTo>
                      <a:pt x="1543" y="146"/>
                    </a:lnTo>
                    <a:lnTo>
                      <a:pt x="1545" y="153"/>
                    </a:lnTo>
                    <a:lnTo>
                      <a:pt x="1545" y="159"/>
                    </a:lnTo>
                    <a:lnTo>
                      <a:pt x="1545" y="165"/>
                    </a:lnTo>
                    <a:lnTo>
                      <a:pt x="1543" y="170"/>
                    </a:lnTo>
                    <a:lnTo>
                      <a:pt x="1541" y="176"/>
                    </a:lnTo>
                    <a:lnTo>
                      <a:pt x="1539" y="182"/>
                    </a:lnTo>
                    <a:lnTo>
                      <a:pt x="1536" y="186"/>
                    </a:lnTo>
                    <a:lnTo>
                      <a:pt x="1532" y="192"/>
                    </a:lnTo>
                    <a:lnTo>
                      <a:pt x="1526" y="197"/>
                    </a:lnTo>
                    <a:lnTo>
                      <a:pt x="1520" y="201"/>
                    </a:lnTo>
                    <a:lnTo>
                      <a:pt x="1515" y="207"/>
                    </a:lnTo>
                    <a:lnTo>
                      <a:pt x="1509" y="211"/>
                    </a:lnTo>
                    <a:lnTo>
                      <a:pt x="1499" y="216"/>
                    </a:lnTo>
                    <a:lnTo>
                      <a:pt x="1492" y="220"/>
                    </a:lnTo>
                    <a:lnTo>
                      <a:pt x="1482" y="224"/>
                    </a:lnTo>
                    <a:lnTo>
                      <a:pt x="1472" y="230"/>
                    </a:lnTo>
                    <a:lnTo>
                      <a:pt x="1463" y="234"/>
                    </a:lnTo>
                    <a:lnTo>
                      <a:pt x="1451" y="238"/>
                    </a:lnTo>
                    <a:lnTo>
                      <a:pt x="1444" y="241"/>
                    </a:lnTo>
                    <a:lnTo>
                      <a:pt x="1438" y="243"/>
                    </a:lnTo>
                    <a:lnTo>
                      <a:pt x="1430" y="247"/>
                    </a:lnTo>
                    <a:lnTo>
                      <a:pt x="1421" y="249"/>
                    </a:lnTo>
                    <a:lnTo>
                      <a:pt x="1413" y="253"/>
                    </a:lnTo>
                    <a:lnTo>
                      <a:pt x="1403" y="257"/>
                    </a:lnTo>
                    <a:lnTo>
                      <a:pt x="1394" y="259"/>
                    </a:lnTo>
                    <a:lnTo>
                      <a:pt x="1382" y="262"/>
                    </a:lnTo>
                    <a:lnTo>
                      <a:pt x="1373" y="266"/>
                    </a:lnTo>
                    <a:lnTo>
                      <a:pt x="1361" y="270"/>
                    </a:lnTo>
                    <a:lnTo>
                      <a:pt x="1349" y="274"/>
                    </a:lnTo>
                    <a:lnTo>
                      <a:pt x="1336" y="276"/>
                    </a:lnTo>
                    <a:lnTo>
                      <a:pt x="1323" y="280"/>
                    </a:lnTo>
                    <a:lnTo>
                      <a:pt x="1309" y="284"/>
                    </a:lnTo>
                    <a:lnTo>
                      <a:pt x="1296" y="287"/>
                    </a:lnTo>
                    <a:lnTo>
                      <a:pt x="1280" y="291"/>
                    </a:lnTo>
                    <a:lnTo>
                      <a:pt x="1265" y="295"/>
                    </a:lnTo>
                    <a:lnTo>
                      <a:pt x="1250" y="299"/>
                    </a:lnTo>
                    <a:lnTo>
                      <a:pt x="1234" y="305"/>
                    </a:lnTo>
                    <a:lnTo>
                      <a:pt x="1217" y="309"/>
                    </a:lnTo>
                    <a:lnTo>
                      <a:pt x="1200" y="312"/>
                    </a:lnTo>
                    <a:lnTo>
                      <a:pt x="1183" y="316"/>
                    </a:lnTo>
                    <a:lnTo>
                      <a:pt x="1165" y="320"/>
                    </a:lnTo>
                    <a:lnTo>
                      <a:pt x="1146" y="326"/>
                    </a:lnTo>
                    <a:lnTo>
                      <a:pt x="1127" y="330"/>
                    </a:lnTo>
                    <a:lnTo>
                      <a:pt x="1106" y="333"/>
                    </a:lnTo>
                    <a:lnTo>
                      <a:pt x="1087" y="339"/>
                    </a:lnTo>
                    <a:lnTo>
                      <a:pt x="1065" y="343"/>
                    </a:lnTo>
                    <a:lnTo>
                      <a:pt x="1044" y="349"/>
                    </a:lnTo>
                    <a:lnTo>
                      <a:pt x="1023" y="353"/>
                    </a:lnTo>
                    <a:lnTo>
                      <a:pt x="1000" y="358"/>
                    </a:lnTo>
                    <a:lnTo>
                      <a:pt x="977" y="362"/>
                    </a:lnTo>
                    <a:lnTo>
                      <a:pt x="943" y="370"/>
                    </a:lnTo>
                    <a:lnTo>
                      <a:pt x="910" y="376"/>
                    </a:lnTo>
                    <a:lnTo>
                      <a:pt x="877" y="383"/>
                    </a:lnTo>
                    <a:lnTo>
                      <a:pt x="845" y="389"/>
                    </a:lnTo>
                    <a:lnTo>
                      <a:pt x="814" y="395"/>
                    </a:lnTo>
                    <a:lnTo>
                      <a:pt x="783" y="401"/>
                    </a:lnTo>
                    <a:lnTo>
                      <a:pt x="753" y="406"/>
                    </a:lnTo>
                    <a:lnTo>
                      <a:pt x="724" y="412"/>
                    </a:lnTo>
                    <a:lnTo>
                      <a:pt x="695" y="416"/>
                    </a:lnTo>
                    <a:lnTo>
                      <a:pt x="668" y="422"/>
                    </a:lnTo>
                    <a:lnTo>
                      <a:pt x="641" y="426"/>
                    </a:lnTo>
                    <a:lnTo>
                      <a:pt x="616" y="429"/>
                    </a:lnTo>
                    <a:lnTo>
                      <a:pt x="591" y="433"/>
                    </a:lnTo>
                    <a:lnTo>
                      <a:pt x="566" y="437"/>
                    </a:lnTo>
                    <a:lnTo>
                      <a:pt x="542" y="441"/>
                    </a:lnTo>
                    <a:lnTo>
                      <a:pt x="518" y="445"/>
                    </a:lnTo>
                    <a:lnTo>
                      <a:pt x="497" y="449"/>
                    </a:lnTo>
                    <a:lnTo>
                      <a:pt x="476" y="450"/>
                    </a:lnTo>
                    <a:lnTo>
                      <a:pt x="455" y="454"/>
                    </a:lnTo>
                    <a:lnTo>
                      <a:pt x="434" y="456"/>
                    </a:lnTo>
                    <a:lnTo>
                      <a:pt x="415" y="458"/>
                    </a:lnTo>
                    <a:lnTo>
                      <a:pt x="398" y="460"/>
                    </a:lnTo>
                    <a:lnTo>
                      <a:pt x="380" y="462"/>
                    </a:lnTo>
                    <a:lnTo>
                      <a:pt x="363" y="464"/>
                    </a:lnTo>
                    <a:lnTo>
                      <a:pt x="346" y="466"/>
                    </a:lnTo>
                    <a:lnTo>
                      <a:pt x="330" y="468"/>
                    </a:lnTo>
                    <a:lnTo>
                      <a:pt x="317" y="468"/>
                    </a:lnTo>
                    <a:lnTo>
                      <a:pt x="302" y="470"/>
                    </a:lnTo>
                    <a:lnTo>
                      <a:pt x="288" y="470"/>
                    </a:lnTo>
                    <a:lnTo>
                      <a:pt x="277" y="470"/>
                    </a:lnTo>
                    <a:lnTo>
                      <a:pt x="265" y="472"/>
                    </a:lnTo>
                    <a:lnTo>
                      <a:pt x="254" y="472"/>
                    </a:lnTo>
                    <a:lnTo>
                      <a:pt x="236" y="472"/>
                    </a:lnTo>
                    <a:lnTo>
                      <a:pt x="219" y="470"/>
                    </a:lnTo>
                    <a:lnTo>
                      <a:pt x="204" y="470"/>
                    </a:lnTo>
                    <a:lnTo>
                      <a:pt x="188" y="468"/>
                    </a:lnTo>
                    <a:lnTo>
                      <a:pt x="173" y="468"/>
                    </a:lnTo>
                    <a:lnTo>
                      <a:pt x="160" y="466"/>
                    </a:lnTo>
                    <a:lnTo>
                      <a:pt x="146" y="464"/>
                    </a:lnTo>
                    <a:lnTo>
                      <a:pt x="133" y="460"/>
                    </a:lnTo>
                    <a:lnTo>
                      <a:pt x="121" y="458"/>
                    </a:lnTo>
                    <a:lnTo>
                      <a:pt x="110" y="454"/>
                    </a:lnTo>
                    <a:lnTo>
                      <a:pt x="98" y="450"/>
                    </a:lnTo>
                    <a:lnTo>
                      <a:pt x="89" y="447"/>
                    </a:lnTo>
                    <a:lnTo>
                      <a:pt x="79" y="443"/>
                    </a:lnTo>
                    <a:lnTo>
                      <a:pt x="71" y="439"/>
                    </a:lnTo>
                    <a:lnTo>
                      <a:pt x="64" y="433"/>
                    </a:lnTo>
                    <a:lnTo>
                      <a:pt x="56" y="427"/>
                    </a:lnTo>
                    <a:lnTo>
                      <a:pt x="43" y="414"/>
                    </a:lnTo>
                    <a:lnTo>
                      <a:pt x="33" y="403"/>
                    </a:lnTo>
                    <a:lnTo>
                      <a:pt x="23" y="391"/>
                    </a:lnTo>
                    <a:lnTo>
                      <a:pt x="16" y="379"/>
                    </a:lnTo>
                    <a:lnTo>
                      <a:pt x="8" y="368"/>
                    </a:lnTo>
                    <a:lnTo>
                      <a:pt x="4" y="356"/>
                    </a:lnTo>
                    <a:lnTo>
                      <a:pt x="2" y="347"/>
                    </a:lnTo>
                    <a:lnTo>
                      <a:pt x="0" y="337"/>
                    </a:lnTo>
                    <a:lnTo>
                      <a:pt x="0" y="332"/>
                    </a:lnTo>
                    <a:lnTo>
                      <a:pt x="2" y="328"/>
                    </a:lnTo>
                    <a:lnTo>
                      <a:pt x="6" y="324"/>
                    </a:lnTo>
                    <a:lnTo>
                      <a:pt x="10" y="320"/>
                    </a:lnTo>
                    <a:lnTo>
                      <a:pt x="14" y="316"/>
                    </a:lnTo>
                    <a:lnTo>
                      <a:pt x="20" y="312"/>
                    </a:lnTo>
                    <a:lnTo>
                      <a:pt x="27" y="309"/>
                    </a:lnTo>
                    <a:lnTo>
                      <a:pt x="35" y="305"/>
                    </a:lnTo>
                    <a:lnTo>
                      <a:pt x="43" y="303"/>
                    </a:lnTo>
                    <a:lnTo>
                      <a:pt x="52" y="299"/>
                    </a:lnTo>
                    <a:lnTo>
                      <a:pt x="64" y="297"/>
                    </a:lnTo>
                    <a:lnTo>
                      <a:pt x="75" y="295"/>
                    </a:lnTo>
                    <a:lnTo>
                      <a:pt x="89" y="293"/>
                    </a:lnTo>
                    <a:lnTo>
                      <a:pt x="102" y="291"/>
                    </a:lnTo>
                    <a:lnTo>
                      <a:pt x="117" y="291"/>
                    </a:lnTo>
                    <a:lnTo>
                      <a:pt x="133" y="289"/>
                    </a:lnTo>
                    <a:lnTo>
                      <a:pt x="173" y="284"/>
                    </a:lnTo>
                    <a:lnTo>
                      <a:pt x="213" y="278"/>
                    </a:lnTo>
                    <a:lnTo>
                      <a:pt x="254" y="272"/>
                    </a:lnTo>
                    <a:lnTo>
                      <a:pt x="294" y="266"/>
                    </a:lnTo>
                    <a:lnTo>
                      <a:pt x="334" y="261"/>
                    </a:lnTo>
                    <a:lnTo>
                      <a:pt x="376" y="253"/>
                    </a:lnTo>
                    <a:lnTo>
                      <a:pt x="419" y="245"/>
                    </a:lnTo>
                    <a:lnTo>
                      <a:pt x="461" y="238"/>
                    </a:lnTo>
                    <a:lnTo>
                      <a:pt x="505" y="228"/>
                    </a:lnTo>
                    <a:lnTo>
                      <a:pt x="549" y="220"/>
                    </a:lnTo>
                    <a:lnTo>
                      <a:pt x="593" y="211"/>
                    </a:lnTo>
                    <a:lnTo>
                      <a:pt x="637" y="201"/>
                    </a:lnTo>
                    <a:lnTo>
                      <a:pt x="684" y="190"/>
                    </a:lnTo>
                    <a:lnTo>
                      <a:pt x="730" y="178"/>
                    </a:lnTo>
                    <a:lnTo>
                      <a:pt x="776" y="167"/>
                    </a:lnTo>
                    <a:lnTo>
                      <a:pt x="822" y="155"/>
                    </a:lnTo>
                    <a:lnTo>
                      <a:pt x="854" y="147"/>
                    </a:lnTo>
                    <a:lnTo>
                      <a:pt x="885" y="140"/>
                    </a:lnTo>
                    <a:lnTo>
                      <a:pt x="916" y="132"/>
                    </a:lnTo>
                    <a:lnTo>
                      <a:pt x="946" y="124"/>
                    </a:lnTo>
                    <a:lnTo>
                      <a:pt x="975" y="117"/>
                    </a:lnTo>
                    <a:lnTo>
                      <a:pt x="1004" y="109"/>
                    </a:lnTo>
                    <a:lnTo>
                      <a:pt x="1033" y="101"/>
                    </a:lnTo>
                    <a:lnTo>
                      <a:pt x="1060" y="94"/>
                    </a:lnTo>
                    <a:lnTo>
                      <a:pt x="1087" y="86"/>
                    </a:lnTo>
                    <a:lnTo>
                      <a:pt x="1112" y="78"/>
                    </a:lnTo>
                    <a:lnTo>
                      <a:pt x="1136" y="69"/>
                    </a:lnTo>
                    <a:lnTo>
                      <a:pt x="1159" y="61"/>
                    </a:lnTo>
                    <a:lnTo>
                      <a:pt x="1183" y="52"/>
                    </a:lnTo>
                    <a:lnTo>
                      <a:pt x="1206" y="44"/>
                    </a:lnTo>
                    <a:lnTo>
                      <a:pt x="1227" y="34"/>
                    </a:lnTo>
                    <a:lnTo>
                      <a:pt x="1246" y="27"/>
                    </a:lnTo>
                    <a:lnTo>
                      <a:pt x="1259" y="19"/>
                    </a:lnTo>
                    <a:lnTo>
                      <a:pt x="1271" y="15"/>
                    </a:lnTo>
                    <a:lnTo>
                      <a:pt x="1282" y="9"/>
                    </a:lnTo>
                    <a:lnTo>
                      <a:pt x="1292" y="6"/>
                    </a:lnTo>
                    <a:lnTo>
                      <a:pt x="1302" y="4"/>
                    </a:lnTo>
                    <a:lnTo>
                      <a:pt x="1309" y="2"/>
                    </a:lnTo>
                    <a:lnTo>
                      <a:pt x="1315" y="0"/>
                    </a:lnTo>
                    <a:lnTo>
                      <a:pt x="132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" name="Freeform 48"/>
              <p:cNvSpPr>
                <a:spLocks/>
              </p:cNvSpPr>
              <p:nvPr/>
            </p:nvSpPr>
            <p:spPr bwMode="auto">
              <a:xfrm>
                <a:off x="4305" y="2078"/>
                <a:ext cx="165" cy="1133"/>
              </a:xfrm>
              <a:custGeom>
                <a:avLst/>
                <a:gdLst>
                  <a:gd name="T0" fmla="*/ 41 w 330"/>
                  <a:gd name="T1" fmla="*/ 0 h 2265"/>
                  <a:gd name="T2" fmla="*/ 51 w 330"/>
                  <a:gd name="T3" fmla="*/ 1 h 2265"/>
                  <a:gd name="T4" fmla="*/ 67 w 330"/>
                  <a:gd name="T5" fmla="*/ 5 h 2265"/>
                  <a:gd name="T6" fmla="*/ 89 w 330"/>
                  <a:gd name="T7" fmla="*/ 13 h 2265"/>
                  <a:gd name="T8" fmla="*/ 114 w 330"/>
                  <a:gd name="T9" fmla="*/ 24 h 2265"/>
                  <a:gd name="T10" fmla="*/ 132 w 330"/>
                  <a:gd name="T11" fmla="*/ 34 h 2265"/>
                  <a:gd name="T12" fmla="*/ 140 w 330"/>
                  <a:gd name="T13" fmla="*/ 40 h 2265"/>
                  <a:gd name="T14" fmla="*/ 148 w 330"/>
                  <a:gd name="T15" fmla="*/ 46 h 2265"/>
                  <a:gd name="T16" fmla="*/ 154 w 330"/>
                  <a:gd name="T17" fmla="*/ 53 h 2265"/>
                  <a:gd name="T18" fmla="*/ 158 w 330"/>
                  <a:gd name="T19" fmla="*/ 60 h 2265"/>
                  <a:gd name="T20" fmla="*/ 161 w 330"/>
                  <a:gd name="T21" fmla="*/ 67 h 2265"/>
                  <a:gd name="T22" fmla="*/ 164 w 330"/>
                  <a:gd name="T23" fmla="*/ 75 h 2265"/>
                  <a:gd name="T24" fmla="*/ 165 w 330"/>
                  <a:gd name="T25" fmla="*/ 83 h 2265"/>
                  <a:gd name="T26" fmla="*/ 165 w 330"/>
                  <a:gd name="T27" fmla="*/ 97 h 2265"/>
                  <a:gd name="T28" fmla="*/ 162 w 330"/>
                  <a:gd name="T29" fmla="*/ 119 h 2265"/>
                  <a:gd name="T30" fmla="*/ 158 w 330"/>
                  <a:gd name="T31" fmla="*/ 141 h 2265"/>
                  <a:gd name="T32" fmla="*/ 156 w 330"/>
                  <a:gd name="T33" fmla="*/ 162 h 2265"/>
                  <a:gd name="T34" fmla="*/ 154 w 330"/>
                  <a:gd name="T35" fmla="*/ 182 h 2265"/>
                  <a:gd name="T36" fmla="*/ 153 w 330"/>
                  <a:gd name="T37" fmla="*/ 200 h 2265"/>
                  <a:gd name="T38" fmla="*/ 134 w 330"/>
                  <a:gd name="T39" fmla="*/ 1133 h 2265"/>
                  <a:gd name="T40" fmla="*/ 33 w 330"/>
                  <a:gd name="T41" fmla="*/ 154 h 2265"/>
                  <a:gd name="T42" fmla="*/ 30 w 330"/>
                  <a:gd name="T43" fmla="*/ 137 h 2265"/>
                  <a:gd name="T44" fmla="*/ 26 w 330"/>
                  <a:gd name="T45" fmla="*/ 118 h 2265"/>
                  <a:gd name="T46" fmla="*/ 20 w 330"/>
                  <a:gd name="T47" fmla="*/ 99 h 2265"/>
                  <a:gd name="T48" fmla="*/ 13 w 330"/>
                  <a:gd name="T49" fmla="*/ 78 h 2265"/>
                  <a:gd name="T50" fmla="*/ 8 w 330"/>
                  <a:gd name="T51" fmla="*/ 68 h 2265"/>
                  <a:gd name="T52" fmla="*/ 3 w 330"/>
                  <a:gd name="T53" fmla="*/ 60 h 2265"/>
                  <a:gd name="T54" fmla="*/ 1 w 330"/>
                  <a:gd name="T55" fmla="*/ 53 h 2265"/>
                  <a:gd name="T56" fmla="*/ 0 w 330"/>
                  <a:gd name="T57" fmla="*/ 48 h 2265"/>
                  <a:gd name="T58" fmla="*/ 0 w 330"/>
                  <a:gd name="T59" fmla="*/ 37 h 2265"/>
                  <a:gd name="T60" fmla="*/ 2 w 330"/>
                  <a:gd name="T61" fmla="*/ 27 h 2265"/>
                  <a:gd name="T62" fmla="*/ 5 w 330"/>
                  <a:gd name="T63" fmla="*/ 19 h 2265"/>
                  <a:gd name="T64" fmla="*/ 10 w 330"/>
                  <a:gd name="T65" fmla="*/ 12 h 2265"/>
                  <a:gd name="T66" fmla="*/ 14 w 330"/>
                  <a:gd name="T67" fmla="*/ 7 h 2265"/>
                  <a:gd name="T68" fmla="*/ 21 w 330"/>
                  <a:gd name="T69" fmla="*/ 3 h 2265"/>
                  <a:gd name="T70" fmla="*/ 29 w 330"/>
                  <a:gd name="T71" fmla="*/ 1 h 2265"/>
                  <a:gd name="T72" fmla="*/ 37 w 330"/>
                  <a:gd name="T73" fmla="*/ 0 h 22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0"/>
                  <a:gd name="T112" fmla="*/ 0 h 2265"/>
                  <a:gd name="T113" fmla="*/ 330 w 330"/>
                  <a:gd name="T114" fmla="*/ 2265 h 22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0" h="2265">
                    <a:moveTo>
                      <a:pt x="74" y="0"/>
                    </a:moveTo>
                    <a:lnTo>
                      <a:pt x="82" y="0"/>
                    </a:lnTo>
                    <a:lnTo>
                      <a:pt x="92" y="2"/>
                    </a:lnTo>
                    <a:lnTo>
                      <a:pt x="101" y="2"/>
                    </a:lnTo>
                    <a:lnTo>
                      <a:pt x="113" y="4"/>
                    </a:lnTo>
                    <a:lnTo>
                      <a:pt x="134" y="10"/>
                    </a:lnTo>
                    <a:lnTo>
                      <a:pt x="155" y="16"/>
                    </a:lnTo>
                    <a:lnTo>
                      <a:pt x="178" y="25"/>
                    </a:lnTo>
                    <a:lnTo>
                      <a:pt x="203" y="35"/>
                    </a:lnTo>
                    <a:lnTo>
                      <a:pt x="228" y="48"/>
                    </a:lnTo>
                    <a:lnTo>
                      <a:pt x="255" y="62"/>
                    </a:lnTo>
                    <a:lnTo>
                      <a:pt x="264" y="67"/>
                    </a:lnTo>
                    <a:lnTo>
                      <a:pt x="272" y="73"/>
                    </a:lnTo>
                    <a:lnTo>
                      <a:pt x="280" y="79"/>
                    </a:lnTo>
                    <a:lnTo>
                      <a:pt x="288" y="87"/>
                    </a:lnTo>
                    <a:lnTo>
                      <a:pt x="295" y="92"/>
                    </a:lnTo>
                    <a:lnTo>
                      <a:pt x="301" y="100"/>
                    </a:lnTo>
                    <a:lnTo>
                      <a:pt x="307" y="106"/>
                    </a:lnTo>
                    <a:lnTo>
                      <a:pt x="311" y="113"/>
                    </a:lnTo>
                    <a:lnTo>
                      <a:pt x="316" y="119"/>
                    </a:lnTo>
                    <a:lnTo>
                      <a:pt x="320" y="127"/>
                    </a:lnTo>
                    <a:lnTo>
                      <a:pt x="322" y="134"/>
                    </a:lnTo>
                    <a:lnTo>
                      <a:pt x="326" y="142"/>
                    </a:lnTo>
                    <a:lnTo>
                      <a:pt x="328" y="150"/>
                    </a:lnTo>
                    <a:lnTo>
                      <a:pt x="330" y="157"/>
                    </a:lnTo>
                    <a:lnTo>
                      <a:pt x="330" y="165"/>
                    </a:lnTo>
                    <a:lnTo>
                      <a:pt x="330" y="175"/>
                    </a:lnTo>
                    <a:lnTo>
                      <a:pt x="330" y="194"/>
                    </a:lnTo>
                    <a:lnTo>
                      <a:pt x="328" y="215"/>
                    </a:lnTo>
                    <a:lnTo>
                      <a:pt x="324" y="238"/>
                    </a:lnTo>
                    <a:lnTo>
                      <a:pt x="320" y="261"/>
                    </a:lnTo>
                    <a:lnTo>
                      <a:pt x="316" y="282"/>
                    </a:lnTo>
                    <a:lnTo>
                      <a:pt x="314" y="303"/>
                    </a:lnTo>
                    <a:lnTo>
                      <a:pt x="311" y="324"/>
                    </a:lnTo>
                    <a:lnTo>
                      <a:pt x="309" y="345"/>
                    </a:lnTo>
                    <a:lnTo>
                      <a:pt x="307" y="363"/>
                    </a:lnTo>
                    <a:lnTo>
                      <a:pt x="305" y="382"/>
                    </a:lnTo>
                    <a:lnTo>
                      <a:pt x="305" y="399"/>
                    </a:lnTo>
                    <a:lnTo>
                      <a:pt x="305" y="416"/>
                    </a:lnTo>
                    <a:lnTo>
                      <a:pt x="268" y="2265"/>
                    </a:lnTo>
                    <a:lnTo>
                      <a:pt x="88" y="2265"/>
                    </a:lnTo>
                    <a:lnTo>
                      <a:pt x="65" y="307"/>
                    </a:lnTo>
                    <a:lnTo>
                      <a:pt x="63" y="290"/>
                    </a:lnTo>
                    <a:lnTo>
                      <a:pt x="59" y="273"/>
                    </a:lnTo>
                    <a:lnTo>
                      <a:pt x="57" y="253"/>
                    </a:lnTo>
                    <a:lnTo>
                      <a:pt x="51" y="236"/>
                    </a:lnTo>
                    <a:lnTo>
                      <a:pt x="46" y="217"/>
                    </a:lnTo>
                    <a:lnTo>
                      <a:pt x="40" y="198"/>
                    </a:lnTo>
                    <a:lnTo>
                      <a:pt x="32" y="177"/>
                    </a:lnTo>
                    <a:lnTo>
                      <a:pt x="25" y="156"/>
                    </a:lnTo>
                    <a:lnTo>
                      <a:pt x="19" y="146"/>
                    </a:lnTo>
                    <a:lnTo>
                      <a:pt x="15" y="136"/>
                    </a:lnTo>
                    <a:lnTo>
                      <a:pt x="9" y="127"/>
                    </a:lnTo>
                    <a:lnTo>
                      <a:pt x="5" y="119"/>
                    </a:lnTo>
                    <a:lnTo>
                      <a:pt x="3" y="113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85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3" y="54"/>
                    </a:lnTo>
                    <a:lnTo>
                      <a:pt x="7" y="44"/>
                    </a:lnTo>
                    <a:lnTo>
                      <a:pt x="9" y="37"/>
                    </a:lnTo>
                    <a:lnTo>
                      <a:pt x="13" y="31"/>
                    </a:lnTo>
                    <a:lnTo>
                      <a:pt x="19" y="23"/>
                    </a:lnTo>
                    <a:lnTo>
                      <a:pt x="23" y="19"/>
                    </a:lnTo>
                    <a:lnTo>
                      <a:pt x="28" y="14"/>
                    </a:lnTo>
                    <a:lnTo>
                      <a:pt x="34" y="10"/>
                    </a:lnTo>
                    <a:lnTo>
                      <a:pt x="42" y="6"/>
                    </a:lnTo>
                    <a:lnTo>
                      <a:pt x="50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4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" name="Freeform 49"/>
              <p:cNvSpPr>
                <a:spLocks/>
              </p:cNvSpPr>
              <p:nvPr/>
            </p:nvSpPr>
            <p:spPr bwMode="auto">
              <a:xfrm>
                <a:off x="4418" y="2502"/>
                <a:ext cx="428" cy="167"/>
              </a:xfrm>
              <a:custGeom>
                <a:avLst/>
                <a:gdLst>
                  <a:gd name="T0" fmla="*/ 329 w 856"/>
                  <a:gd name="T1" fmla="*/ 0 h 334"/>
                  <a:gd name="T2" fmla="*/ 334 w 856"/>
                  <a:gd name="T3" fmla="*/ 2 h 334"/>
                  <a:gd name="T4" fmla="*/ 343 w 856"/>
                  <a:gd name="T5" fmla="*/ 5 h 334"/>
                  <a:gd name="T6" fmla="*/ 353 w 856"/>
                  <a:gd name="T7" fmla="*/ 9 h 334"/>
                  <a:gd name="T8" fmla="*/ 368 w 856"/>
                  <a:gd name="T9" fmla="*/ 15 h 334"/>
                  <a:gd name="T10" fmla="*/ 384 w 856"/>
                  <a:gd name="T11" fmla="*/ 23 h 334"/>
                  <a:gd name="T12" fmla="*/ 400 w 856"/>
                  <a:gd name="T13" fmla="*/ 35 h 334"/>
                  <a:gd name="T14" fmla="*/ 412 w 856"/>
                  <a:gd name="T15" fmla="*/ 45 h 334"/>
                  <a:gd name="T16" fmla="*/ 422 w 856"/>
                  <a:gd name="T17" fmla="*/ 55 h 334"/>
                  <a:gd name="T18" fmla="*/ 426 w 856"/>
                  <a:gd name="T19" fmla="*/ 64 h 334"/>
                  <a:gd name="T20" fmla="*/ 428 w 856"/>
                  <a:gd name="T21" fmla="*/ 74 h 334"/>
                  <a:gd name="T22" fmla="*/ 426 w 856"/>
                  <a:gd name="T23" fmla="*/ 85 h 334"/>
                  <a:gd name="T24" fmla="*/ 420 w 856"/>
                  <a:gd name="T25" fmla="*/ 94 h 334"/>
                  <a:gd name="T26" fmla="*/ 409 w 856"/>
                  <a:gd name="T27" fmla="*/ 104 h 334"/>
                  <a:gd name="T28" fmla="*/ 395 w 856"/>
                  <a:gd name="T29" fmla="*/ 112 h 334"/>
                  <a:gd name="T30" fmla="*/ 376 w 856"/>
                  <a:gd name="T31" fmla="*/ 121 h 334"/>
                  <a:gd name="T32" fmla="*/ 285 w 856"/>
                  <a:gd name="T33" fmla="*/ 140 h 334"/>
                  <a:gd name="T34" fmla="*/ 201 w 856"/>
                  <a:gd name="T35" fmla="*/ 158 h 334"/>
                  <a:gd name="T36" fmla="*/ 169 w 856"/>
                  <a:gd name="T37" fmla="*/ 163 h 334"/>
                  <a:gd name="T38" fmla="*/ 139 w 856"/>
                  <a:gd name="T39" fmla="*/ 166 h 334"/>
                  <a:gd name="T40" fmla="*/ 109 w 856"/>
                  <a:gd name="T41" fmla="*/ 166 h 334"/>
                  <a:gd name="T42" fmla="*/ 79 w 856"/>
                  <a:gd name="T43" fmla="*/ 164 h 334"/>
                  <a:gd name="T44" fmla="*/ 49 w 856"/>
                  <a:gd name="T45" fmla="*/ 158 h 334"/>
                  <a:gd name="T46" fmla="*/ 30 w 856"/>
                  <a:gd name="T47" fmla="*/ 154 h 334"/>
                  <a:gd name="T48" fmla="*/ 19 w 856"/>
                  <a:gd name="T49" fmla="*/ 149 h 334"/>
                  <a:gd name="T50" fmla="*/ 10 w 856"/>
                  <a:gd name="T51" fmla="*/ 145 h 334"/>
                  <a:gd name="T52" fmla="*/ 3 w 856"/>
                  <a:gd name="T53" fmla="*/ 140 h 334"/>
                  <a:gd name="T54" fmla="*/ 0 w 856"/>
                  <a:gd name="T55" fmla="*/ 135 h 334"/>
                  <a:gd name="T56" fmla="*/ 0 w 856"/>
                  <a:gd name="T57" fmla="*/ 130 h 334"/>
                  <a:gd name="T58" fmla="*/ 3 w 856"/>
                  <a:gd name="T59" fmla="*/ 123 h 334"/>
                  <a:gd name="T60" fmla="*/ 9 w 856"/>
                  <a:gd name="T61" fmla="*/ 116 h 334"/>
                  <a:gd name="T62" fmla="*/ 19 w 856"/>
                  <a:gd name="T63" fmla="*/ 110 h 334"/>
                  <a:gd name="T64" fmla="*/ 32 w 856"/>
                  <a:gd name="T65" fmla="*/ 104 h 334"/>
                  <a:gd name="T66" fmla="*/ 48 w 856"/>
                  <a:gd name="T67" fmla="*/ 97 h 334"/>
                  <a:gd name="T68" fmla="*/ 82 w 856"/>
                  <a:gd name="T69" fmla="*/ 87 h 334"/>
                  <a:gd name="T70" fmla="*/ 112 w 856"/>
                  <a:gd name="T71" fmla="*/ 76 h 334"/>
                  <a:gd name="T72" fmla="*/ 139 w 856"/>
                  <a:gd name="T73" fmla="*/ 66 h 334"/>
                  <a:gd name="T74" fmla="*/ 164 w 856"/>
                  <a:gd name="T75" fmla="*/ 58 h 334"/>
                  <a:gd name="T76" fmla="*/ 187 w 856"/>
                  <a:gd name="T77" fmla="*/ 49 h 334"/>
                  <a:gd name="T78" fmla="*/ 208 w 856"/>
                  <a:gd name="T79" fmla="*/ 42 h 334"/>
                  <a:gd name="T80" fmla="*/ 226 w 856"/>
                  <a:gd name="T81" fmla="*/ 36 h 334"/>
                  <a:gd name="T82" fmla="*/ 241 w 856"/>
                  <a:gd name="T83" fmla="*/ 31 h 334"/>
                  <a:gd name="T84" fmla="*/ 254 w 856"/>
                  <a:gd name="T85" fmla="*/ 26 h 334"/>
                  <a:gd name="T86" fmla="*/ 264 w 856"/>
                  <a:gd name="T87" fmla="*/ 22 h 334"/>
                  <a:gd name="T88" fmla="*/ 276 w 856"/>
                  <a:gd name="T89" fmla="*/ 17 h 334"/>
                  <a:gd name="T90" fmla="*/ 292 w 856"/>
                  <a:gd name="T91" fmla="*/ 11 h 334"/>
                  <a:gd name="T92" fmla="*/ 305 w 856"/>
                  <a:gd name="T93" fmla="*/ 6 h 334"/>
                  <a:gd name="T94" fmla="*/ 315 w 856"/>
                  <a:gd name="T95" fmla="*/ 3 h 334"/>
                  <a:gd name="T96" fmla="*/ 322 w 856"/>
                  <a:gd name="T97" fmla="*/ 1 h 334"/>
                  <a:gd name="T98" fmla="*/ 326 w 856"/>
                  <a:gd name="T99" fmla="*/ 0 h 3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6"/>
                  <a:gd name="T151" fmla="*/ 0 h 334"/>
                  <a:gd name="T152" fmla="*/ 856 w 856"/>
                  <a:gd name="T153" fmla="*/ 334 h 3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6" h="334">
                    <a:moveTo>
                      <a:pt x="651" y="0"/>
                    </a:moveTo>
                    <a:lnTo>
                      <a:pt x="653" y="0"/>
                    </a:lnTo>
                    <a:lnTo>
                      <a:pt x="657" y="0"/>
                    </a:lnTo>
                    <a:lnTo>
                      <a:pt x="660" y="2"/>
                    </a:lnTo>
                    <a:lnTo>
                      <a:pt x="664" y="2"/>
                    </a:lnTo>
                    <a:lnTo>
                      <a:pt x="668" y="4"/>
                    </a:lnTo>
                    <a:lnTo>
                      <a:pt x="674" y="6"/>
                    </a:lnTo>
                    <a:lnTo>
                      <a:pt x="680" y="8"/>
                    </a:lnTo>
                    <a:lnTo>
                      <a:pt x="685" y="10"/>
                    </a:lnTo>
                    <a:lnTo>
                      <a:pt x="691" y="11"/>
                    </a:lnTo>
                    <a:lnTo>
                      <a:pt x="699" y="15"/>
                    </a:lnTo>
                    <a:lnTo>
                      <a:pt x="706" y="17"/>
                    </a:lnTo>
                    <a:lnTo>
                      <a:pt x="716" y="21"/>
                    </a:lnTo>
                    <a:lnTo>
                      <a:pt x="726" y="25"/>
                    </a:lnTo>
                    <a:lnTo>
                      <a:pt x="735" y="29"/>
                    </a:lnTo>
                    <a:lnTo>
                      <a:pt x="745" y="34"/>
                    </a:lnTo>
                    <a:lnTo>
                      <a:pt x="754" y="38"/>
                    </a:lnTo>
                    <a:lnTo>
                      <a:pt x="768" y="46"/>
                    </a:lnTo>
                    <a:lnTo>
                      <a:pt x="779" y="54"/>
                    </a:lnTo>
                    <a:lnTo>
                      <a:pt x="789" y="61"/>
                    </a:lnTo>
                    <a:lnTo>
                      <a:pt x="800" y="69"/>
                    </a:lnTo>
                    <a:lnTo>
                      <a:pt x="808" y="75"/>
                    </a:lnTo>
                    <a:lnTo>
                      <a:pt x="818" y="82"/>
                    </a:lnTo>
                    <a:lnTo>
                      <a:pt x="824" y="90"/>
                    </a:lnTo>
                    <a:lnTo>
                      <a:pt x="831" y="96"/>
                    </a:lnTo>
                    <a:lnTo>
                      <a:pt x="837" y="103"/>
                    </a:lnTo>
                    <a:lnTo>
                      <a:pt x="843" y="109"/>
                    </a:lnTo>
                    <a:lnTo>
                      <a:pt x="847" y="117"/>
                    </a:lnTo>
                    <a:lnTo>
                      <a:pt x="850" y="123"/>
                    </a:lnTo>
                    <a:lnTo>
                      <a:pt x="852" y="128"/>
                    </a:lnTo>
                    <a:lnTo>
                      <a:pt x="854" y="136"/>
                    </a:lnTo>
                    <a:lnTo>
                      <a:pt x="856" y="142"/>
                    </a:lnTo>
                    <a:lnTo>
                      <a:pt x="856" y="148"/>
                    </a:lnTo>
                    <a:lnTo>
                      <a:pt x="856" y="153"/>
                    </a:lnTo>
                    <a:lnTo>
                      <a:pt x="854" y="161"/>
                    </a:lnTo>
                    <a:lnTo>
                      <a:pt x="852" y="169"/>
                    </a:lnTo>
                    <a:lnTo>
                      <a:pt x="848" y="174"/>
                    </a:lnTo>
                    <a:lnTo>
                      <a:pt x="845" y="182"/>
                    </a:lnTo>
                    <a:lnTo>
                      <a:pt x="839" y="188"/>
                    </a:lnTo>
                    <a:lnTo>
                      <a:pt x="833" y="196"/>
                    </a:lnTo>
                    <a:lnTo>
                      <a:pt x="825" y="201"/>
                    </a:lnTo>
                    <a:lnTo>
                      <a:pt x="818" y="207"/>
                    </a:lnTo>
                    <a:lnTo>
                      <a:pt x="810" y="213"/>
                    </a:lnTo>
                    <a:lnTo>
                      <a:pt x="800" y="219"/>
                    </a:lnTo>
                    <a:lnTo>
                      <a:pt x="789" y="224"/>
                    </a:lnTo>
                    <a:lnTo>
                      <a:pt x="777" y="230"/>
                    </a:lnTo>
                    <a:lnTo>
                      <a:pt x="764" y="236"/>
                    </a:lnTo>
                    <a:lnTo>
                      <a:pt x="751" y="242"/>
                    </a:lnTo>
                    <a:lnTo>
                      <a:pt x="735" y="247"/>
                    </a:lnTo>
                    <a:lnTo>
                      <a:pt x="653" y="263"/>
                    </a:lnTo>
                    <a:lnTo>
                      <a:pt x="570" y="280"/>
                    </a:lnTo>
                    <a:lnTo>
                      <a:pt x="486" y="297"/>
                    </a:lnTo>
                    <a:lnTo>
                      <a:pt x="444" y="305"/>
                    </a:lnTo>
                    <a:lnTo>
                      <a:pt x="401" y="316"/>
                    </a:lnTo>
                    <a:lnTo>
                      <a:pt x="380" y="320"/>
                    </a:lnTo>
                    <a:lnTo>
                      <a:pt x="359" y="324"/>
                    </a:lnTo>
                    <a:lnTo>
                      <a:pt x="338" y="326"/>
                    </a:lnTo>
                    <a:lnTo>
                      <a:pt x="317" y="330"/>
                    </a:lnTo>
                    <a:lnTo>
                      <a:pt x="296" y="332"/>
                    </a:lnTo>
                    <a:lnTo>
                      <a:pt x="277" y="332"/>
                    </a:lnTo>
                    <a:lnTo>
                      <a:pt x="255" y="334"/>
                    </a:lnTo>
                    <a:lnTo>
                      <a:pt x="236" y="334"/>
                    </a:lnTo>
                    <a:lnTo>
                      <a:pt x="217" y="332"/>
                    </a:lnTo>
                    <a:lnTo>
                      <a:pt x="198" y="332"/>
                    </a:lnTo>
                    <a:lnTo>
                      <a:pt x="177" y="330"/>
                    </a:lnTo>
                    <a:lnTo>
                      <a:pt x="158" y="328"/>
                    </a:lnTo>
                    <a:lnTo>
                      <a:pt x="138" y="324"/>
                    </a:lnTo>
                    <a:lnTo>
                      <a:pt x="117" y="320"/>
                    </a:lnTo>
                    <a:lnTo>
                      <a:pt x="98" y="316"/>
                    </a:lnTo>
                    <a:lnTo>
                      <a:pt x="77" y="311"/>
                    </a:lnTo>
                    <a:lnTo>
                      <a:pt x="67" y="309"/>
                    </a:lnTo>
                    <a:lnTo>
                      <a:pt x="60" y="307"/>
                    </a:lnTo>
                    <a:lnTo>
                      <a:pt x="50" y="303"/>
                    </a:lnTo>
                    <a:lnTo>
                      <a:pt x="42" y="301"/>
                    </a:lnTo>
                    <a:lnTo>
                      <a:pt x="37" y="297"/>
                    </a:lnTo>
                    <a:lnTo>
                      <a:pt x="29" y="295"/>
                    </a:lnTo>
                    <a:lnTo>
                      <a:pt x="23" y="291"/>
                    </a:lnTo>
                    <a:lnTo>
                      <a:pt x="19" y="290"/>
                    </a:lnTo>
                    <a:lnTo>
                      <a:pt x="14" y="286"/>
                    </a:lnTo>
                    <a:lnTo>
                      <a:pt x="10" y="282"/>
                    </a:lnTo>
                    <a:lnTo>
                      <a:pt x="6" y="280"/>
                    </a:lnTo>
                    <a:lnTo>
                      <a:pt x="4" y="276"/>
                    </a:lnTo>
                    <a:lnTo>
                      <a:pt x="2" y="274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5"/>
                    </a:lnTo>
                    <a:lnTo>
                      <a:pt x="0" y="259"/>
                    </a:lnTo>
                    <a:lnTo>
                      <a:pt x="0" y="255"/>
                    </a:lnTo>
                    <a:lnTo>
                      <a:pt x="2" y="249"/>
                    </a:lnTo>
                    <a:lnTo>
                      <a:pt x="6" y="245"/>
                    </a:lnTo>
                    <a:lnTo>
                      <a:pt x="8" y="240"/>
                    </a:lnTo>
                    <a:lnTo>
                      <a:pt x="14" y="236"/>
                    </a:lnTo>
                    <a:lnTo>
                      <a:pt x="17" y="232"/>
                    </a:lnTo>
                    <a:lnTo>
                      <a:pt x="23" y="228"/>
                    </a:lnTo>
                    <a:lnTo>
                      <a:pt x="31" y="224"/>
                    </a:lnTo>
                    <a:lnTo>
                      <a:pt x="37" y="219"/>
                    </a:lnTo>
                    <a:lnTo>
                      <a:pt x="46" y="215"/>
                    </a:lnTo>
                    <a:lnTo>
                      <a:pt x="54" y="211"/>
                    </a:lnTo>
                    <a:lnTo>
                      <a:pt x="64" y="207"/>
                    </a:lnTo>
                    <a:lnTo>
                      <a:pt x="73" y="203"/>
                    </a:lnTo>
                    <a:lnTo>
                      <a:pt x="85" y="199"/>
                    </a:lnTo>
                    <a:lnTo>
                      <a:pt x="96" y="194"/>
                    </a:lnTo>
                    <a:lnTo>
                      <a:pt x="119" y="186"/>
                    </a:lnTo>
                    <a:lnTo>
                      <a:pt x="140" y="178"/>
                    </a:lnTo>
                    <a:lnTo>
                      <a:pt x="163" y="173"/>
                    </a:lnTo>
                    <a:lnTo>
                      <a:pt x="183" y="165"/>
                    </a:lnTo>
                    <a:lnTo>
                      <a:pt x="204" y="157"/>
                    </a:lnTo>
                    <a:lnTo>
                      <a:pt x="223" y="151"/>
                    </a:lnTo>
                    <a:lnTo>
                      <a:pt x="242" y="144"/>
                    </a:lnTo>
                    <a:lnTo>
                      <a:pt x="261" y="138"/>
                    </a:lnTo>
                    <a:lnTo>
                      <a:pt x="278" y="132"/>
                    </a:lnTo>
                    <a:lnTo>
                      <a:pt x="296" y="126"/>
                    </a:lnTo>
                    <a:lnTo>
                      <a:pt x="313" y="121"/>
                    </a:lnTo>
                    <a:lnTo>
                      <a:pt x="328" y="115"/>
                    </a:lnTo>
                    <a:lnTo>
                      <a:pt x="346" y="109"/>
                    </a:lnTo>
                    <a:lnTo>
                      <a:pt x="361" y="103"/>
                    </a:lnTo>
                    <a:lnTo>
                      <a:pt x="374" y="98"/>
                    </a:lnTo>
                    <a:lnTo>
                      <a:pt x="390" y="94"/>
                    </a:lnTo>
                    <a:lnTo>
                      <a:pt x="403" y="88"/>
                    </a:lnTo>
                    <a:lnTo>
                      <a:pt x="415" y="84"/>
                    </a:lnTo>
                    <a:lnTo>
                      <a:pt x="428" y="80"/>
                    </a:lnTo>
                    <a:lnTo>
                      <a:pt x="440" y="77"/>
                    </a:lnTo>
                    <a:lnTo>
                      <a:pt x="451" y="71"/>
                    </a:lnTo>
                    <a:lnTo>
                      <a:pt x="461" y="67"/>
                    </a:lnTo>
                    <a:lnTo>
                      <a:pt x="472" y="65"/>
                    </a:lnTo>
                    <a:lnTo>
                      <a:pt x="482" y="61"/>
                    </a:lnTo>
                    <a:lnTo>
                      <a:pt x="490" y="57"/>
                    </a:lnTo>
                    <a:lnTo>
                      <a:pt x="499" y="54"/>
                    </a:lnTo>
                    <a:lnTo>
                      <a:pt x="507" y="52"/>
                    </a:lnTo>
                    <a:lnTo>
                      <a:pt x="515" y="48"/>
                    </a:lnTo>
                    <a:lnTo>
                      <a:pt x="520" y="46"/>
                    </a:lnTo>
                    <a:lnTo>
                      <a:pt x="528" y="44"/>
                    </a:lnTo>
                    <a:lnTo>
                      <a:pt x="532" y="40"/>
                    </a:lnTo>
                    <a:lnTo>
                      <a:pt x="538" y="38"/>
                    </a:lnTo>
                    <a:lnTo>
                      <a:pt x="551" y="34"/>
                    </a:lnTo>
                    <a:lnTo>
                      <a:pt x="563" y="29"/>
                    </a:lnTo>
                    <a:lnTo>
                      <a:pt x="572" y="25"/>
                    </a:lnTo>
                    <a:lnTo>
                      <a:pt x="584" y="21"/>
                    </a:lnTo>
                    <a:lnTo>
                      <a:pt x="593" y="17"/>
                    </a:lnTo>
                    <a:lnTo>
                      <a:pt x="601" y="15"/>
                    </a:lnTo>
                    <a:lnTo>
                      <a:pt x="609" y="11"/>
                    </a:lnTo>
                    <a:lnTo>
                      <a:pt x="616" y="10"/>
                    </a:lnTo>
                    <a:lnTo>
                      <a:pt x="624" y="8"/>
                    </a:lnTo>
                    <a:lnTo>
                      <a:pt x="630" y="6"/>
                    </a:lnTo>
                    <a:lnTo>
                      <a:pt x="635" y="4"/>
                    </a:lnTo>
                    <a:lnTo>
                      <a:pt x="639" y="2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5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" name="Freeform 50"/>
              <p:cNvSpPr>
                <a:spLocks/>
              </p:cNvSpPr>
              <p:nvPr/>
            </p:nvSpPr>
            <p:spPr bwMode="auto">
              <a:xfrm>
                <a:off x="3982" y="2493"/>
                <a:ext cx="153" cy="769"/>
              </a:xfrm>
              <a:custGeom>
                <a:avLst/>
                <a:gdLst>
                  <a:gd name="T0" fmla="*/ 41 w 305"/>
                  <a:gd name="T1" fmla="*/ 0 h 1538"/>
                  <a:gd name="T2" fmla="*/ 61 w 305"/>
                  <a:gd name="T3" fmla="*/ 4 h 1538"/>
                  <a:gd name="T4" fmla="*/ 82 w 305"/>
                  <a:gd name="T5" fmla="*/ 11 h 1538"/>
                  <a:gd name="T6" fmla="*/ 93 w 305"/>
                  <a:gd name="T7" fmla="*/ 15 h 1538"/>
                  <a:gd name="T8" fmla="*/ 105 w 305"/>
                  <a:gd name="T9" fmla="*/ 21 h 1538"/>
                  <a:gd name="T10" fmla="*/ 117 w 305"/>
                  <a:gd name="T11" fmla="*/ 28 h 1538"/>
                  <a:gd name="T12" fmla="*/ 126 w 305"/>
                  <a:gd name="T13" fmla="*/ 34 h 1538"/>
                  <a:gd name="T14" fmla="*/ 133 w 305"/>
                  <a:gd name="T15" fmla="*/ 40 h 1538"/>
                  <a:gd name="T16" fmla="*/ 139 w 305"/>
                  <a:gd name="T17" fmla="*/ 46 h 1538"/>
                  <a:gd name="T18" fmla="*/ 144 w 305"/>
                  <a:gd name="T19" fmla="*/ 53 h 1538"/>
                  <a:gd name="T20" fmla="*/ 148 w 305"/>
                  <a:gd name="T21" fmla="*/ 60 h 1538"/>
                  <a:gd name="T22" fmla="*/ 151 w 305"/>
                  <a:gd name="T23" fmla="*/ 66 h 1538"/>
                  <a:gd name="T24" fmla="*/ 153 w 305"/>
                  <a:gd name="T25" fmla="*/ 73 h 1538"/>
                  <a:gd name="T26" fmla="*/ 153 w 305"/>
                  <a:gd name="T27" fmla="*/ 80 h 1538"/>
                  <a:gd name="T28" fmla="*/ 152 w 305"/>
                  <a:gd name="T29" fmla="*/ 98 h 1538"/>
                  <a:gd name="T30" fmla="*/ 150 w 305"/>
                  <a:gd name="T31" fmla="*/ 108 h 1538"/>
                  <a:gd name="T32" fmla="*/ 147 w 305"/>
                  <a:gd name="T33" fmla="*/ 119 h 1538"/>
                  <a:gd name="T34" fmla="*/ 143 w 305"/>
                  <a:gd name="T35" fmla="*/ 139 h 1538"/>
                  <a:gd name="T36" fmla="*/ 141 w 305"/>
                  <a:gd name="T37" fmla="*/ 158 h 1538"/>
                  <a:gd name="T38" fmla="*/ 140 w 305"/>
                  <a:gd name="T39" fmla="*/ 175 h 1538"/>
                  <a:gd name="T40" fmla="*/ 140 w 305"/>
                  <a:gd name="T41" fmla="*/ 190 h 1538"/>
                  <a:gd name="T42" fmla="*/ 131 w 305"/>
                  <a:gd name="T43" fmla="*/ 769 h 1538"/>
                  <a:gd name="T44" fmla="*/ 39 w 305"/>
                  <a:gd name="T45" fmla="*/ 457 h 1538"/>
                  <a:gd name="T46" fmla="*/ 29 w 305"/>
                  <a:gd name="T47" fmla="*/ 134 h 1538"/>
                  <a:gd name="T48" fmla="*/ 26 w 305"/>
                  <a:gd name="T49" fmla="*/ 118 h 1538"/>
                  <a:gd name="T50" fmla="*/ 22 w 305"/>
                  <a:gd name="T51" fmla="*/ 100 h 1538"/>
                  <a:gd name="T52" fmla="*/ 16 w 305"/>
                  <a:gd name="T53" fmla="*/ 81 h 1538"/>
                  <a:gd name="T54" fmla="*/ 9 w 305"/>
                  <a:gd name="T55" fmla="*/ 67 h 1538"/>
                  <a:gd name="T56" fmla="*/ 5 w 305"/>
                  <a:gd name="T57" fmla="*/ 59 h 1538"/>
                  <a:gd name="T58" fmla="*/ 2 w 305"/>
                  <a:gd name="T59" fmla="*/ 52 h 1538"/>
                  <a:gd name="T60" fmla="*/ 1 w 305"/>
                  <a:gd name="T61" fmla="*/ 46 h 1538"/>
                  <a:gd name="T62" fmla="*/ 1 w 305"/>
                  <a:gd name="T63" fmla="*/ 38 h 1538"/>
                  <a:gd name="T64" fmla="*/ 2 w 305"/>
                  <a:gd name="T65" fmla="*/ 29 h 1538"/>
                  <a:gd name="T66" fmla="*/ 4 w 305"/>
                  <a:gd name="T67" fmla="*/ 21 h 1538"/>
                  <a:gd name="T68" fmla="*/ 7 w 305"/>
                  <a:gd name="T69" fmla="*/ 14 h 1538"/>
                  <a:gd name="T70" fmla="*/ 11 w 305"/>
                  <a:gd name="T71" fmla="*/ 9 h 1538"/>
                  <a:gd name="T72" fmla="*/ 17 w 305"/>
                  <a:gd name="T73" fmla="*/ 5 h 1538"/>
                  <a:gd name="T74" fmla="*/ 22 w 305"/>
                  <a:gd name="T75" fmla="*/ 2 h 1538"/>
                  <a:gd name="T76" fmla="*/ 29 w 305"/>
                  <a:gd name="T77" fmla="*/ 0 h 1538"/>
                  <a:gd name="T78" fmla="*/ 33 w 305"/>
                  <a:gd name="T79" fmla="*/ 0 h 15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05"/>
                  <a:gd name="T121" fmla="*/ 0 h 1538"/>
                  <a:gd name="T122" fmla="*/ 305 w 305"/>
                  <a:gd name="T123" fmla="*/ 1538 h 15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05" h="1538">
                    <a:moveTo>
                      <a:pt x="65" y="0"/>
                    </a:moveTo>
                    <a:lnTo>
                      <a:pt x="82" y="0"/>
                    </a:lnTo>
                    <a:lnTo>
                      <a:pt x="102" y="3"/>
                    </a:lnTo>
                    <a:lnTo>
                      <a:pt x="121" y="7"/>
                    </a:lnTo>
                    <a:lnTo>
                      <a:pt x="142" y="13"/>
                    </a:lnTo>
                    <a:lnTo>
                      <a:pt x="163" y="21"/>
                    </a:lnTo>
                    <a:lnTo>
                      <a:pt x="175" y="25"/>
                    </a:lnTo>
                    <a:lnTo>
                      <a:pt x="186" y="30"/>
                    </a:lnTo>
                    <a:lnTo>
                      <a:pt x="198" y="36"/>
                    </a:lnTo>
                    <a:lnTo>
                      <a:pt x="209" y="42"/>
                    </a:lnTo>
                    <a:lnTo>
                      <a:pt x="221" y="50"/>
                    </a:lnTo>
                    <a:lnTo>
                      <a:pt x="234" y="55"/>
                    </a:lnTo>
                    <a:lnTo>
                      <a:pt x="244" y="61"/>
                    </a:lnTo>
                    <a:lnTo>
                      <a:pt x="251" y="67"/>
                    </a:lnTo>
                    <a:lnTo>
                      <a:pt x="259" y="73"/>
                    </a:lnTo>
                    <a:lnTo>
                      <a:pt x="265" y="80"/>
                    </a:lnTo>
                    <a:lnTo>
                      <a:pt x="272" y="86"/>
                    </a:lnTo>
                    <a:lnTo>
                      <a:pt x="278" y="92"/>
                    </a:lnTo>
                    <a:lnTo>
                      <a:pt x="284" y="97"/>
                    </a:lnTo>
                    <a:lnTo>
                      <a:pt x="288" y="105"/>
                    </a:lnTo>
                    <a:lnTo>
                      <a:pt x="292" y="111"/>
                    </a:lnTo>
                    <a:lnTo>
                      <a:pt x="295" y="119"/>
                    </a:lnTo>
                    <a:lnTo>
                      <a:pt x="299" y="124"/>
                    </a:lnTo>
                    <a:lnTo>
                      <a:pt x="301" y="132"/>
                    </a:lnTo>
                    <a:lnTo>
                      <a:pt x="303" y="138"/>
                    </a:lnTo>
                    <a:lnTo>
                      <a:pt x="305" y="145"/>
                    </a:lnTo>
                    <a:lnTo>
                      <a:pt x="305" y="153"/>
                    </a:lnTo>
                    <a:lnTo>
                      <a:pt x="305" y="159"/>
                    </a:lnTo>
                    <a:lnTo>
                      <a:pt x="305" y="176"/>
                    </a:lnTo>
                    <a:lnTo>
                      <a:pt x="303" y="195"/>
                    </a:lnTo>
                    <a:lnTo>
                      <a:pt x="301" y="205"/>
                    </a:lnTo>
                    <a:lnTo>
                      <a:pt x="299" y="216"/>
                    </a:lnTo>
                    <a:lnTo>
                      <a:pt x="295" y="226"/>
                    </a:lnTo>
                    <a:lnTo>
                      <a:pt x="294" y="237"/>
                    </a:lnTo>
                    <a:lnTo>
                      <a:pt x="290" y="259"/>
                    </a:lnTo>
                    <a:lnTo>
                      <a:pt x="286" y="278"/>
                    </a:lnTo>
                    <a:lnTo>
                      <a:pt x="284" y="297"/>
                    </a:lnTo>
                    <a:lnTo>
                      <a:pt x="282" y="316"/>
                    </a:lnTo>
                    <a:lnTo>
                      <a:pt x="282" y="333"/>
                    </a:lnTo>
                    <a:lnTo>
                      <a:pt x="280" y="349"/>
                    </a:lnTo>
                    <a:lnTo>
                      <a:pt x="280" y="366"/>
                    </a:lnTo>
                    <a:lnTo>
                      <a:pt x="280" y="379"/>
                    </a:lnTo>
                    <a:lnTo>
                      <a:pt x="270" y="959"/>
                    </a:lnTo>
                    <a:lnTo>
                      <a:pt x="261" y="1538"/>
                    </a:lnTo>
                    <a:lnTo>
                      <a:pt x="94" y="1538"/>
                    </a:lnTo>
                    <a:lnTo>
                      <a:pt x="77" y="913"/>
                    </a:lnTo>
                    <a:lnTo>
                      <a:pt x="59" y="285"/>
                    </a:lnTo>
                    <a:lnTo>
                      <a:pt x="57" y="268"/>
                    </a:lnTo>
                    <a:lnTo>
                      <a:pt x="56" y="251"/>
                    </a:lnTo>
                    <a:lnTo>
                      <a:pt x="52" y="236"/>
                    </a:lnTo>
                    <a:lnTo>
                      <a:pt x="48" y="216"/>
                    </a:lnTo>
                    <a:lnTo>
                      <a:pt x="44" y="199"/>
                    </a:lnTo>
                    <a:lnTo>
                      <a:pt x="38" y="180"/>
                    </a:lnTo>
                    <a:lnTo>
                      <a:pt x="31" y="161"/>
                    </a:lnTo>
                    <a:lnTo>
                      <a:pt x="23" y="142"/>
                    </a:lnTo>
                    <a:lnTo>
                      <a:pt x="17" y="134"/>
                    </a:lnTo>
                    <a:lnTo>
                      <a:pt x="13" y="124"/>
                    </a:lnTo>
                    <a:lnTo>
                      <a:pt x="9" y="117"/>
                    </a:lnTo>
                    <a:lnTo>
                      <a:pt x="6" y="109"/>
                    </a:lnTo>
                    <a:lnTo>
                      <a:pt x="4" y="103"/>
                    </a:lnTo>
                    <a:lnTo>
                      <a:pt x="2" y="97"/>
                    </a:lnTo>
                    <a:lnTo>
                      <a:pt x="2" y="92"/>
                    </a:lnTo>
                    <a:lnTo>
                      <a:pt x="0" y="86"/>
                    </a:lnTo>
                    <a:lnTo>
                      <a:pt x="2" y="76"/>
                    </a:lnTo>
                    <a:lnTo>
                      <a:pt x="2" y="67"/>
                    </a:lnTo>
                    <a:lnTo>
                      <a:pt x="4" y="57"/>
                    </a:lnTo>
                    <a:lnTo>
                      <a:pt x="6" y="50"/>
                    </a:lnTo>
                    <a:lnTo>
                      <a:pt x="8" y="42"/>
                    </a:lnTo>
                    <a:lnTo>
                      <a:pt x="9" y="34"/>
                    </a:lnTo>
                    <a:lnTo>
                      <a:pt x="13" y="28"/>
                    </a:lnTo>
                    <a:lnTo>
                      <a:pt x="17" y="23"/>
                    </a:lnTo>
                    <a:lnTo>
                      <a:pt x="21" y="17"/>
                    </a:lnTo>
                    <a:lnTo>
                      <a:pt x="27" y="13"/>
                    </a:lnTo>
                    <a:lnTo>
                      <a:pt x="33" y="9"/>
                    </a:lnTo>
                    <a:lnTo>
                      <a:pt x="38" y="5"/>
                    </a:lnTo>
                    <a:lnTo>
                      <a:pt x="44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5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" name="Freeform 51"/>
              <p:cNvSpPr>
                <a:spLocks/>
              </p:cNvSpPr>
              <p:nvPr/>
            </p:nvSpPr>
            <p:spPr bwMode="auto">
              <a:xfrm>
                <a:off x="3651" y="3090"/>
                <a:ext cx="1481" cy="286"/>
              </a:xfrm>
              <a:custGeom>
                <a:avLst/>
                <a:gdLst>
                  <a:gd name="T0" fmla="*/ 1331 w 2961"/>
                  <a:gd name="T1" fmla="*/ 1 h 571"/>
                  <a:gd name="T2" fmla="*/ 1347 w 2961"/>
                  <a:gd name="T3" fmla="*/ 8 h 571"/>
                  <a:gd name="T4" fmla="*/ 1371 w 2961"/>
                  <a:gd name="T5" fmla="*/ 18 h 571"/>
                  <a:gd name="T6" fmla="*/ 1404 w 2961"/>
                  <a:gd name="T7" fmla="*/ 35 h 571"/>
                  <a:gd name="T8" fmla="*/ 1436 w 2961"/>
                  <a:gd name="T9" fmla="*/ 58 h 571"/>
                  <a:gd name="T10" fmla="*/ 1459 w 2961"/>
                  <a:gd name="T11" fmla="*/ 81 h 571"/>
                  <a:gd name="T12" fmla="*/ 1474 w 2961"/>
                  <a:gd name="T13" fmla="*/ 103 h 571"/>
                  <a:gd name="T14" fmla="*/ 1480 w 2961"/>
                  <a:gd name="T15" fmla="*/ 123 h 571"/>
                  <a:gd name="T16" fmla="*/ 1477 w 2961"/>
                  <a:gd name="T17" fmla="*/ 138 h 571"/>
                  <a:gd name="T18" fmla="*/ 1463 w 2961"/>
                  <a:gd name="T19" fmla="*/ 150 h 571"/>
                  <a:gd name="T20" fmla="*/ 1437 w 2961"/>
                  <a:gd name="T21" fmla="*/ 156 h 571"/>
                  <a:gd name="T22" fmla="*/ 1400 w 2961"/>
                  <a:gd name="T23" fmla="*/ 160 h 571"/>
                  <a:gd name="T24" fmla="*/ 1281 w 2961"/>
                  <a:gd name="T25" fmla="*/ 157 h 571"/>
                  <a:gd name="T26" fmla="*/ 1128 w 2961"/>
                  <a:gd name="T27" fmla="*/ 155 h 571"/>
                  <a:gd name="T28" fmla="*/ 1020 w 2961"/>
                  <a:gd name="T29" fmla="*/ 156 h 571"/>
                  <a:gd name="T30" fmla="*/ 919 w 2961"/>
                  <a:gd name="T31" fmla="*/ 161 h 571"/>
                  <a:gd name="T32" fmla="*/ 805 w 2961"/>
                  <a:gd name="T33" fmla="*/ 169 h 571"/>
                  <a:gd name="T34" fmla="*/ 679 w 2961"/>
                  <a:gd name="T35" fmla="*/ 180 h 571"/>
                  <a:gd name="T36" fmla="*/ 570 w 2961"/>
                  <a:gd name="T37" fmla="*/ 192 h 571"/>
                  <a:gd name="T38" fmla="*/ 468 w 2961"/>
                  <a:gd name="T39" fmla="*/ 207 h 571"/>
                  <a:gd name="T40" fmla="*/ 364 w 2961"/>
                  <a:gd name="T41" fmla="*/ 228 h 571"/>
                  <a:gd name="T42" fmla="*/ 255 w 2961"/>
                  <a:gd name="T43" fmla="*/ 257 h 571"/>
                  <a:gd name="T44" fmla="*/ 205 w 2961"/>
                  <a:gd name="T45" fmla="*/ 272 h 571"/>
                  <a:gd name="T46" fmla="*/ 181 w 2961"/>
                  <a:gd name="T47" fmla="*/ 279 h 571"/>
                  <a:gd name="T48" fmla="*/ 164 w 2961"/>
                  <a:gd name="T49" fmla="*/ 284 h 571"/>
                  <a:gd name="T50" fmla="*/ 153 w 2961"/>
                  <a:gd name="T51" fmla="*/ 285 h 571"/>
                  <a:gd name="T52" fmla="*/ 138 w 2961"/>
                  <a:gd name="T53" fmla="*/ 284 h 571"/>
                  <a:gd name="T54" fmla="*/ 119 w 2961"/>
                  <a:gd name="T55" fmla="*/ 279 h 571"/>
                  <a:gd name="T56" fmla="*/ 96 w 2961"/>
                  <a:gd name="T57" fmla="*/ 270 h 571"/>
                  <a:gd name="T58" fmla="*/ 69 w 2961"/>
                  <a:gd name="T59" fmla="*/ 257 h 571"/>
                  <a:gd name="T60" fmla="*/ 41 w 2961"/>
                  <a:gd name="T61" fmla="*/ 240 h 571"/>
                  <a:gd name="T62" fmla="*/ 20 w 2961"/>
                  <a:gd name="T63" fmla="*/ 223 h 571"/>
                  <a:gd name="T64" fmla="*/ 7 w 2961"/>
                  <a:gd name="T65" fmla="*/ 208 h 571"/>
                  <a:gd name="T66" fmla="*/ 1 w 2961"/>
                  <a:gd name="T67" fmla="*/ 196 h 571"/>
                  <a:gd name="T68" fmla="*/ 2 w 2961"/>
                  <a:gd name="T69" fmla="*/ 183 h 571"/>
                  <a:gd name="T70" fmla="*/ 8 w 2961"/>
                  <a:gd name="T71" fmla="*/ 174 h 571"/>
                  <a:gd name="T72" fmla="*/ 19 w 2961"/>
                  <a:gd name="T73" fmla="*/ 166 h 571"/>
                  <a:gd name="T74" fmla="*/ 36 w 2961"/>
                  <a:gd name="T75" fmla="*/ 161 h 571"/>
                  <a:gd name="T76" fmla="*/ 86 w 2961"/>
                  <a:gd name="T77" fmla="*/ 159 h 571"/>
                  <a:gd name="T78" fmla="*/ 142 w 2961"/>
                  <a:gd name="T79" fmla="*/ 157 h 571"/>
                  <a:gd name="T80" fmla="*/ 195 w 2961"/>
                  <a:gd name="T81" fmla="*/ 155 h 571"/>
                  <a:gd name="T82" fmla="*/ 243 w 2961"/>
                  <a:gd name="T83" fmla="*/ 152 h 571"/>
                  <a:gd name="T84" fmla="*/ 287 w 2961"/>
                  <a:gd name="T85" fmla="*/ 149 h 571"/>
                  <a:gd name="T86" fmla="*/ 326 w 2961"/>
                  <a:gd name="T87" fmla="*/ 144 h 571"/>
                  <a:gd name="T88" fmla="*/ 362 w 2961"/>
                  <a:gd name="T89" fmla="*/ 138 h 571"/>
                  <a:gd name="T90" fmla="*/ 394 w 2961"/>
                  <a:gd name="T91" fmla="*/ 131 h 571"/>
                  <a:gd name="T92" fmla="*/ 484 w 2961"/>
                  <a:gd name="T93" fmla="*/ 117 h 571"/>
                  <a:gd name="T94" fmla="*/ 599 w 2961"/>
                  <a:gd name="T95" fmla="*/ 102 h 571"/>
                  <a:gd name="T96" fmla="*/ 720 w 2961"/>
                  <a:gd name="T97" fmla="*/ 89 h 571"/>
                  <a:gd name="T98" fmla="*/ 846 w 2961"/>
                  <a:gd name="T99" fmla="*/ 79 h 571"/>
                  <a:gd name="T100" fmla="*/ 966 w 2961"/>
                  <a:gd name="T101" fmla="*/ 64 h 571"/>
                  <a:gd name="T102" fmla="*/ 1071 w 2961"/>
                  <a:gd name="T103" fmla="*/ 50 h 571"/>
                  <a:gd name="T104" fmla="*/ 1161 w 2961"/>
                  <a:gd name="T105" fmla="*/ 35 h 571"/>
                  <a:gd name="T106" fmla="*/ 1238 w 2961"/>
                  <a:gd name="T107" fmla="*/ 17 h 571"/>
                  <a:gd name="T108" fmla="*/ 1274 w 2961"/>
                  <a:gd name="T109" fmla="*/ 9 h 571"/>
                  <a:gd name="T110" fmla="*/ 1296 w 2961"/>
                  <a:gd name="T111" fmla="*/ 4 h 571"/>
                  <a:gd name="T112" fmla="*/ 1312 w 2961"/>
                  <a:gd name="T113" fmla="*/ 1 h 571"/>
                  <a:gd name="T114" fmla="*/ 1322 w 2961"/>
                  <a:gd name="T115" fmla="*/ 0 h 57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61"/>
                  <a:gd name="T175" fmla="*/ 0 h 571"/>
                  <a:gd name="T176" fmla="*/ 2961 w 2961"/>
                  <a:gd name="T177" fmla="*/ 571 h 57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61" h="571">
                    <a:moveTo>
                      <a:pt x="2648" y="0"/>
                    </a:moveTo>
                    <a:lnTo>
                      <a:pt x="2652" y="0"/>
                    </a:lnTo>
                    <a:lnTo>
                      <a:pt x="2656" y="1"/>
                    </a:lnTo>
                    <a:lnTo>
                      <a:pt x="2662" y="1"/>
                    </a:lnTo>
                    <a:lnTo>
                      <a:pt x="2669" y="5"/>
                    </a:lnTo>
                    <a:lnTo>
                      <a:pt x="2677" y="7"/>
                    </a:lnTo>
                    <a:lnTo>
                      <a:pt x="2685" y="11"/>
                    </a:lnTo>
                    <a:lnTo>
                      <a:pt x="2694" y="15"/>
                    </a:lnTo>
                    <a:lnTo>
                      <a:pt x="2706" y="19"/>
                    </a:lnTo>
                    <a:lnTo>
                      <a:pt x="2717" y="24"/>
                    </a:lnTo>
                    <a:lnTo>
                      <a:pt x="2729" y="30"/>
                    </a:lnTo>
                    <a:lnTo>
                      <a:pt x="2742" y="36"/>
                    </a:lnTo>
                    <a:lnTo>
                      <a:pt x="2758" y="44"/>
                    </a:lnTo>
                    <a:lnTo>
                      <a:pt x="2773" y="51"/>
                    </a:lnTo>
                    <a:lnTo>
                      <a:pt x="2790" y="59"/>
                    </a:lnTo>
                    <a:lnTo>
                      <a:pt x="2808" y="69"/>
                    </a:lnTo>
                    <a:lnTo>
                      <a:pt x="2827" y="78"/>
                    </a:lnTo>
                    <a:lnTo>
                      <a:pt x="2842" y="90"/>
                    </a:lnTo>
                    <a:lnTo>
                      <a:pt x="2857" y="101"/>
                    </a:lnTo>
                    <a:lnTo>
                      <a:pt x="2871" y="115"/>
                    </a:lnTo>
                    <a:lnTo>
                      <a:pt x="2884" y="126"/>
                    </a:lnTo>
                    <a:lnTo>
                      <a:pt x="2896" y="138"/>
                    </a:lnTo>
                    <a:lnTo>
                      <a:pt x="2907" y="149"/>
                    </a:lnTo>
                    <a:lnTo>
                      <a:pt x="2917" y="161"/>
                    </a:lnTo>
                    <a:lnTo>
                      <a:pt x="2927" y="172"/>
                    </a:lnTo>
                    <a:lnTo>
                      <a:pt x="2934" y="182"/>
                    </a:lnTo>
                    <a:lnTo>
                      <a:pt x="2942" y="193"/>
                    </a:lnTo>
                    <a:lnTo>
                      <a:pt x="2948" y="205"/>
                    </a:lnTo>
                    <a:lnTo>
                      <a:pt x="2951" y="214"/>
                    </a:lnTo>
                    <a:lnTo>
                      <a:pt x="2955" y="224"/>
                    </a:lnTo>
                    <a:lnTo>
                      <a:pt x="2957" y="235"/>
                    </a:lnTo>
                    <a:lnTo>
                      <a:pt x="2959" y="245"/>
                    </a:lnTo>
                    <a:lnTo>
                      <a:pt x="2961" y="255"/>
                    </a:lnTo>
                    <a:lnTo>
                      <a:pt x="2959" y="262"/>
                    </a:lnTo>
                    <a:lnTo>
                      <a:pt x="2957" y="270"/>
                    </a:lnTo>
                    <a:lnTo>
                      <a:pt x="2953" y="276"/>
                    </a:lnTo>
                    <a:lnTo>
                      <a:pt x="2950" y="283"/>
                    </a:lnTo>
                    <a:lnTo>
                      <a:pt x="2942" y="289"/>
                    </a:lnTo>
                    <a:lnTo>
                      <a:pt x="2934" y="295"/>
                    </a:lnTo>
                    <a:lnTo>
                      <a:pt x="2925" y="299"/>
                    </a:lnTo>
                    <a:lnTo>
                      <a:pt x="2915" y="303"/>
                    </a:lnTo>
                    <a:lnTo>
                      <a:pt x="2902" y="306"/>
                    </a:lnTo>
                    <a:lnTo>
                      <a:pt x="2888" y="310"/>
                    </a:lnTo>
                    <a:lnTo>
                      <a:pt x="2873" y="312"/>
                    </a:lnTo>
                    <a:lnTo>
                      <a:pt x="2857" y="316"/>
                    </a:lnTo>
                    <a:lnTo>
                      <a:pt x="2840" y="318"/>
                    </a:lnTo>
                    <a:lnTo>
                      <a:pt x="2821" y="318"/>
                    </a:lnTo>
                    <a:lnTo>
                      <a:pt x="2800" y="320"/>
                    </a:lnTo>
                    <a:lnTo>
                      <a:pt x="2779" y="320"/>
                    </a:lnTo>
                    <a:lnTo>
                      <a:pt x="2708" y="318"/>
                    </a:lnTo>
                    <a:lnTo>
                      <a:pt x="2635" y="316"/>
                    </a:lnTo>
                    <a:lnTo>
                      <a:pt x="2562" y="314"/>
                    </a:lnTo>
                    <a:lnTo>
                      <a:pt x="2487" y="314"/>
                    </a:lnTo>
                    <a:lnTo>
                      <a:pt x="2410" y="312"/>
                    </a:lnTo>
                    <a:lnTo>
                      <a:pt x="2333" y="312"/>
                    </a:lnTo>
                    <a:lnTo>
                      <a:pt x="2255" y="310"/>
                    </a:lnTo>
                    <a:lnTo>
                      <a:pt x="2174" y="310"/>
                    </a:lnTo>
                    <a:lnTo>
                      <a:pt x="2132" y="310"/>
                    </a:lnTo>
                    <a:lnTo>
                      <a:pt x="2086" y="312"/>
                    </a:lnTo>
                    <a:lnTo>
                      <a:pt x="2040" y="312"/>
                    </a:lnTo>
                    <a:lnTo>
                      <a:pt x="1992" y="314"/>
                    </a:lnTo>
                    <a:lnTo>
                      <a:pt x="1942" y="316"/>
                    </a:lnTo>
                    <a:lnTo>
                      <a:pt x="1890" y="318"/>
                    </a:lnTo>
                    <a:lnTo>
                      <a:pt x="1838" y="322"/>
                    </a:lnTo>
                    <a:lnTo>
                      <a:pt x="1783" y="324"/>
                    </a:lnTo>
                    <a:lnTo>
                      <a:pt x="1727" y="328"/>
                    </a:lnTo>
                    <a:lnTo>
                      <a:pt x="1669" y="331"/>
                    </a:lnTo>
                    <a:lnTo>
                      <a:pt x="1610" y="337"/>
                    </a:lnTo>
                    <a:lnTo>
                      <a:pt x="1549" y="341"/>
                    </a:lnTo>
                    <a:lnTo>
                      <a:pt x="1485" y="347"/>
                    </a:lnTo>
                    <a:lnTo>
                      <a:pt x="1422" y="352"/>
                    </a:lnTo>
                    <a:lnTo>
                      <a:pt x="1357" y="360"/>
                    </a:lnTo>
                    <a:lnTo>
                      <a:pt x="1289" y="368"/>
                    </a:lnTo>
                    <a:lnTo>
                      <a:pt x="1240" y="372"/>
                    </a:lnTo>
                    <a:lnTo>
                      <a:pt x="1190" y="377"/>
                    </a:lnTo>
                    <a:lnTo>
                      <a:pt x="1140" y="383"/>
                    </a:lnTo>
                    <a:lnTo>
                      <a:pt x="1090" y="389"/>
                    </a:lnTo>
                    <a:lnTo>
                      <a:pt x="1040" y="397"/>
                    </a:lnTo>
                    <a:lnTo>
                      <a:pt x="988" y="404"/>
                    </a:lnTo>
                    <a:lnTo>
                      <a:pt x="936" y="414"/>
                    </a:lnTo>
                    <a:lnTo>
                      <a:pt x="884" y="423"/>
                    </a:lnTo>
                    <a:lnTo>
                      <a:pt x="833" y="433"/>
                    </a:lnTo>
                    <a:lnTo>
                      <a:pt x="779" y="444"/>
                    </a:lnTo>
                    <a:lnTo>
                      <a:pt x="727" y="456"/>
                    </a:lnTo>
                    <a:lnTo>
                      <a:pt x="673" y="469"/>
                    </a:lnTo>
                    <a:lnTo>
                      <a:pt x="620" y="483"/>
                    </a:lnTo>
                    <a:lnTo>
                      <a:pt x="564" y="498"/>
                    </a:lnTo>
                    <a:lnTo>
                      <a:pt x="510" y="514"/>
                    </a:lnTo>
                    <a:lnTo>
                      <a:pt x="455" y="531"/>
                    </a:lnTo>
                    <a:lnTo>
                      <a:pt x="439" y="537"/>
                    </a:lnTo>
                    <a:lnTo>
                      <a:pt x="424" y="540"/>
                    </a:lnTo>
                    <a:lnTo>
                      <a:pt x="410" y="544"/>
                    </a:lnTo>
                    <a:lnTo>
                      <a:pt x="397" y="548"/>
                    </a:lnTo>
                    <a:lnTo>
                      <a:pt x="386" y="552"/>
                    </a:lnTo>
                    <a:lnTo>
                      <a:pt x="374" y="556"/>
                    </a:lnTo>
                    <a:lnTo>
                      <a:pt x="362" y="558"/>
                    </a:lnTo>
                    <a:lnTo>
                      <a:pt x="353" y="561"/>
                    </a:lnTo>
                    <a:lnTo>
                      <a:pt x="343" y="563"/>
                    </a:lnTo>
                    <a:lnTo>
                      <a:pt x="336" y="565"/>
                    </a:lnTo>
                    <a:lnTo>
                      <a:pt x="328" y="567"/>
                    </a:lnTo>
                    <a:lnTo>
                      <a:pt x="320" y="567"/>
                    </a:lnTo>
                    <a:lnTo>
                      <a:pt x="315" y="569"/>
                    </a:lnTo>
                    <a:lnTo>
                      <a:pt x="311" y="569"/>
                    </a:lnTo>
                    <a:lnTo>
                      <a:pt x="305" y="569"/>
                    </a:lnTo>
                    <a:lnTo>
                      <a:pt x="303" y="571"/>
                    </a:lnTo>
                    <a:lnTo>
                      <a:pt x="293" y="569"/>
                    </a:lnTo>
                    <a:lnTo>
                      <a:pt x="286" y="569"/>
                    </a:lnTo>
                    <a:lnTo>
                      <a:pt x="276" y="567"/>
                    </a:lnTo>
                    <a:lnTo>
                      <a:pt x="268" y="565"/>
                    </a:lnTo>
                    <a:lnTo>
                      <a:pt x="257" y="563"/>
                    </a:lnTo>
                    <a:lnTo>
                      <a:pt x="247" y="561"/>
                    </a:lnTo>
                    <a:lnTo>
                      <a:pt x="238" y="558"/>
                    </a:lnTo>
                    <a:lnTo>
                      <a:pt x="226" y="554"/>
                    </a:lnTo>
                    <a:lnTo>
                      <a:pt x="215" y="550"/>
                    </a:lnTo>
                    <a:lnTo>
                      <a:pt x="203" y="546"/>
                    </a:lnTo>
                    <a:lnTo>
                      <a:pt x="192" y="540"/>
                    </a:lnTo>
                    <a:lnTo>
                      <a:pt x="178" y="535"/>
                    </a:lnTo>
                    <a:lnTo>
                      <a:pt x="165" y="527"/>
                    </a:lnTo>
                    <a:lnTo>
                      <a:pt x="151" y="521"/>
                    </a:lnTo>
                    <a:lnTo>
                      <a:pt x="138" y="514"/>
                    </a:lnTo>
                    <a:lnTo>
                      <a:pt x="125" y="506"/>
                    </a:lnTo>
                    <a:lnTo>
                      <a:pt x="109" y="496"/>
                    </a:lnTo>
                    <a:lnTo>
                      <a:pt x="96" y="487"/>
                    </a:lnTo>
                    <a:lnTo>
                      <a:pt x="82" y="479"/>
                    </a:lnTo>
                    <a:lnTo>
                      <a:pt x="71" y="469"/>
                    </a:lnTo>
                    <a:lnTo>
                      <a:pt x="59" y="462"/>
                    </a:lnTo>
                    <a:lnTo>
                      <a:pt x="50" y="454"/>
                    </a:lnTo>
                    <a:lnTo>
                      <a:pt x="40" y="446"/>
                    </a:lnTo>
                    <a:lnTo>
                      <a:pt x="32" y="439"/>
                    </a:lnTo>
                    <a:lnTo>
                      <a:pt x="25" y="431"/>
                    </a:lnTo>
                    <a:lnTo>
                      <a:pt x="19" y="423"/>
                    </a:lnTo>
                    <a:lnTo>
                      <a:pt x="13" y="416"/>
                    </a:lnTo>
                    <a:lnTo>
                      <a:pt x="9" y="410"/>
                    </a:lnTo>
                    <a:lnTo>
                      <a:pt x="6" y="402"/>
                    </a:lnTo>
                    <a:lnTo>
                      <a:pt x="2" y="397"/>
                    </a:lnTo>
                    <a:lnTo>
                      <a:pt x="2" y="391"/>
                    </a:lnTo>
                    <a:lnTo>
                      <a:pt x="0" y="385"/>
                    </a:lnTo>
                    <a:lnTo>
                      <a:pt x="2" y="377"/>
                    </a:lnTo>
                    <a:lnTo>
                      <a:pt x="2" y="372"/>
                    </a:lnTo>
                    <a:lnTo>
                      <a:pt x="4" y="366"/>
                    </a:lnTo>
                    <a:lnTo>
                      <a:pt x="6" y="360"/>
                    </a:lnTo>
                    <a:lnTo>
                      <a:pt x="7" y="356"/>
                    </a:lnTo>
                    <a:lnTo>
                      <a:pt x="11" y="351"/>
                    </a:lnTo>
                    <a:lnTo>
                      <a:pt x="15" y="347"/>
                    </a:lnTo>
                    <a:lnTo>
                      <a:pt x="21" y="343"/>
                    </a:lnTo>
                    <a:lnTo>
                      <a:pt x="27" y="339"/>
                    </a:lnTo>
                    <a:lnTo>
                      <a:pt x="32" y="335"/>
                    </a:lnTo>
                    <a:lnTo>
                      <a:pt x="38" y="331"/>
                    </a:lnTo>
                    <a:lnTo>
                      <a:pt x="46" y="328"/>
                    </a:lnTo>
                    <a:lnTo>
                      <a:pt x="53" y="326"/>
                    </a:lnTo>
                    <a:lnTo>
                      <a:pt x="63" y="324"/>
                    </a:lnTo>
                    <a:lnTo>
                      <a:pt x="71" y="322"/>
                    </a:lnTo>
                    <a:lnTo>
                      <a:pt x="82" y="320"/>
                    </a:lnTo>
                    <a:lnTo>
                      <a:pt x="113" y="320"/>
                    </a:lnTo>
                    <a:lnTo>
                      <a:pt x="142" y="318"/>
                    </a:lnTo>
                    <a:lnTo>
                      <a:pt x="171" y="318"/>
                    </a:lnTo>
                    <a:lnTo>
                      <a:pt x="201" y="318"/>
                    </a:lnTo>
                    <a:lnTo>
                      <a:pt x="228" y="316"/>
                    </a:lnTo>
                    <a:lnTo>
                      <a:pt x="257" y="316"/>
                    </a:lnTo>
                    <a:lnTo>
                      <a:pt x="284" y="314"/>
                    </a:lnTo>
                    <a:lnTo>
                      <a:pt x="311" y="314"/>
                    </a:lnTo>
                    <a:lnTo>
                      <a:pt x="338" y="312"/>
                    </a:lnTo>
                    <a:lnTo>
                      <a:pt x="362" y="312"/>
                    </a:lnTo>
                    <a:lnTo>
                      <a:pt x="389" y="310"/>
                    </a:lnTo>
                    <a:lnTo>
                      <a:pt x="414" y="308"/>
                    </a:lnTo>
                    <a:lnTo>
                      <a:pt x="437" y="306"/>
                    </a:lnTo>
                    <a:lnTo>
                      <a:pt x="462" y="306"/>
                    </a:lnTo>
                    <a:lnTo>
                      <a:pt x="485" y="304"/>
                    </a:lnTo>
                    <a:lnTo>
                      <a:pt x="508" y="303"/>
                    </a:lnTo>
                    <a:lnTo>
                      <a:pt x="529" y="301"/>
                    </a:lnTo>
                    <a:lnTo>
                      <a:pt x="552" y="299"/>
                    </a:lnTo>
                    <a:lnTo>
                      <a:pt x="574" y="297"/>
                    </a:lnTo>
                    <a:lnTo>
                      <a:pt x="593" y="295"/>
                    </a:lnTo>
                    <a:lnTo>
                      <a:pt x="614" y="293"/>
                    </a:lnTo>
                    <a:lnTo>
                      <a:pt x="633" y="289"/>
                    </a:lnTo>
                    <a:lnTo>
                      <a:pt x="652" y="287"/>
                    </a:lnTo>
                    <a:lnTo>
                      <a:pt x="671" y="285"/>
                    </a:lnTo>
                    <a:lnTo>
                      <a:pt x="689" y="281"/>
                    </a:lnTo>
                    <a:lnTo>
                      <a:pt x="708" y="280"/>
                    </a:lnTo>
                    <a:lnTo>
                      <a:pt x="723" y="276"/>
                    </a:lnTo>
                    <a:lnTo>
                      <a:pt x="741" y="272"/>
                    </a:lnTo>
                    <a:lnTo>
                      <a:pt x="756" y="270"/>
                    </a:lnTo>
                    <a:lnTo>
                      <a:pt x="773" y="266"/>
                    </a:lnTo>
                    <a:lnTo>
                      <a:pt x="787" y="262"/>
                    </a:lnTo>
                    <a:lnTo>
                      <a:pt x="802" y="258"/>
                    </a:lnTo>
                    <a:lnTo>
                      <a:pt x="856" y="251"/>
                    </a:lnTo>
                    <a:lnTo>
                      <a:pt x="911" y="241"/>
                    </a:lnTo>
                    <a:lnTo>
                      <a:pt x="967" y="234"/>
                    </a:lnTo>
                    <a:lnTo>
                      <a:pt x="1025" y="226"/>
                    </a:lnTo>
                    <a:lnTo>
                      <a:pt x="1082" y="218"/>
                    </a:lnTo>
                    <a:lnTo>
                      <a:pt x="1140" y="211"/>
                    </a:lnTo>
                    <a:lnTo>
                      <a:pt x="1197" y="203"/>
                    </a:lnTo>
                    <a:lnTo>
                      <a:pt x="1257" y="197"/>
                    </a:lnTo>
                    <a:lnTo>
                      <a:pt x="1316" y="189"/>
                    </a:lnTo>
                    <a:lnTo>
                      <a:pt x="1378" y="184"/>
                    </a:lnTo>
                    <a:lnTo>
                      <a:pt x="1439" y="178"/>
                    </a:lnTo>
                    <a:lnTo>
                      <a:pt x="1501" y="172"/>
                    </a:lnTo>
                    <a:lnTo>
                      <a:pt x="1564" y="166"/>
                    </a:lnTo>
                    <a:lnTo>
                      <a:pt x="1627" y="161"/>
                    </a:lnTo>
                    <a:lnTo>
                      <a:pt x="1691" y="157"/>
                    </a:lnTo>
                    <a:lnTo>
                      <a:pt x="1756" y="151"/>
                    </a:lnTo>
                    <a:lnTo>
                      <a:pt x="1817" y="143"/>
                    </a:lnTo>
                    <a:lnTo>
                      <a:pt x="1875" y="136"/>
                    </a:lnTo>
                    <a:lnTo>
                      <a:pt x="1932" y="128"/>
                    </a:lnTo>
                    <a:lnTo>
                      <a:pt x="1988" y="122"/>
                    </a:lnTo>
                    <a:lnTo>
                      <a:pt x="2040" y="115"/>
                    </a:lnTo>
                    <a:lnTo>
                      <a:pt x="2092" y="107"/>
                    </a:lnTo>
                    <a:lnTo>
                      <a:pt x="2142" y="99"/>
                    </a:lnTo>
                    <a:lnTo>
                      <a:pt x="2190" y="92"/>
                    </a:lnTo>
                    <a:lnTo>
                      <a:pt x="2236" y="84"/>
                    </a:lnTo>
                    <a:lnTo>
                      <a:pt x="2280" y="76"/>
                    </a:lnTo>
                    <a:lnTo>
                      <a:pt x="2322" y="69"/>
                    </a:lnTo>
                    <a:lnTo>
                      <a:pt x="2364" y="59"/>
                    </a:lnTo>
                    <a:lnTo>
                      <a:pt x="2403" y="51"/>
                    </a:lnTo>
                    <a:lnTo>
                      <a:pt x="2439" y="44"/>
                    </a:lnTo>
                    <a:lnTo>
                      <a:pt x="2475" y="34"/>
                    </a:lnTo>
                    <a:lnTo>
                      <a:pt x="2508" y="26"/>
                    </a:lnTo>
                    <a:lnTo>
                      <a:pt x="2523" y="23"/>
                    </a:lnTo>
                    <a:lnTo>
                      <a:pt x="2535" y="19"/>
                    </a:lnTo>
                    <a:lnTo>
                      <a:pt x="2548" y="17"/>
                    </a:lnTo>
                    <a:lnTo>
                      <a:pt x="2560" y="15"/>
                    </a:lnTo>
                    <a:lnTo>
                      <a:pt x="2570" y="11"/>
                    </a:lnTo>
                    <a:lnTo>
                      <a:pt x="2581" y="9"/>
                    </a:lnTo>
                    <a:lnTo>
                      <a:pt x="2591" y="7"/>
                    </a:lnTo>
                    <a:lnTo>
                      <a:pt x="2600" y="5"/>
                    </a:lnTo>
                    <a:lnTo>
                      <a:pt x="2608" y="5"/>
                    </a:lnTo>
                    <a:lnTo>
                      <a:pt x="2616" y="3"/>
                    </a:lnTo>
                    <a:lnTo>
                      <a:pt x="2623" y="1"/>
                    </a:lnTo>
                    <a:lnTo>
                      <a:pt x="2629" y="1"/>
                    </a:lnTo>
                    <a:lnTo>
                      <a:pt x="2635" y="0"/>
                    </a:lnTo>
                    <a:lnTo>
                      <a:pt x="2641" y="0"/>
                    </a:lnTo>
                    <a:lnTo>
                      <a:pt x="2644" y="0"/>
                    </a:lnTo>
                    <a:lnTo>
                      <a:pt x="2648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3" name="Group 52"/>
            <p:cNvGrpSpPr>
              <a:grpSpLocks/>
            </p:cNvGrpSpPr>
            <p:nvPr/>
          </p:nvGrpSpPr>
          <p:grpSpPr bwMode="auto">
            <a:xfrm>
              <a:off x="2978" y="2432"/>
              <a:ext cx="340" cy="339"/>
              <a:chOff x="3651" y="1897"/>
              <a:chExt cx="1481" cy="1479"/>
            </a:xfrm>
          </p:grpSpPr>
          <p:sp>
            <p:nvSpPr>
              <p:cNvPr id="27" name="Freeform 53"/>
              <p:cNvSpPr>
                <a:spLocks/>
              </p:cNvSpPr>
              <p:nvPr/>
            </p:nvSpPr>
            <p:spPr bwMode="auto">
              <a:xfrm>
                <a:off x="3989" y="1897"/>
                <a:ext cx="772" cy="236"/>
              </a:xfrm>
              <a:custGeom>
                <a:avLst/>
                <a:gdLst>
                  <a:gd name="T0" fmla="*/ 673 w 1545"/>
                  <a:gd name="T1" fmla="*/ 1 h 472"/>
                  <a:gd name="T2" fmla="*/ 691 w 1545"/>
                  <a:gd name="T3" fmla="*/ 6 h 472"/>
                  <a:gd name="T4" fmla="*/ 711 w 1545"/>
                  <a:gd name="T5" fmla="*/ 15 h 472"/>
                  <a:gd name="T6" fmla="*/ 734 w 1545"/>
                  <a:gd name="T7" fmla="*/ 29 h 472"/>
                  <a:gd name="T8" fmla="*/ 757 w 1545"/>
                  <a:gd name="T9" fmla="*/ 45 h 472"/>
                  <a:gd name="T10" fmla="*/ 766 w 1545"/>
                  <a:gd name="T11" fmla="*/ 57 h 472"/>
                  <a:gd name="T12" fmla="*/ 771 w 1545"/>
                  <a:gd name="T13" fmla="*/ 69 h 472"/>
                  <a:gd name="T14" fmla="*/ 772 w 1545"/>
                  <a:gd name="T15" fmla="*/ 83 h 472"/>
                  <a:gd name="T16" fmla="*/ 768 w 1545"/>
                  <a:gd name="T17" fmla="*/ 93 h 472"/>
                  <a:gd name="T18" fmla="*/ 757 w 1545"/>
                  <a:gd name="T19" fmla="*/ 104 h 472"/>
                  <a:gd name="T20" fmla="*/ 741 w 1545"/>
                  <a:gd name="T21" fmla="*/ 112 h 472"/>
                  <a:gd name="T22" fmla="*/ 722 w 1545"/>
                  <a:gd name="T23" fmla="*/ 121 h 472"/>
                  <a:gd name="T24" fmla="*/ 706 w 1545"/>
                  <a:gd name="T25" fmla="*/ 127 h 472"/>
                  <a:gd name="T26" fmla="*/ 686 w 1545"/>
                  <a:gd name="T27" fmla="*/ 133 h 472"/>
                  <a:gd name="T28" fmla="*/ 661 w 1545"/>
                  <a:gd name="T29" fmla="*/ 140 h 472"/>
                  <a:gd name="T30" fmla="*/ 632 w 1545"/>
                  <a:gd name="T31" fmla="*/ 148 h 472"/>
                  <a:gd name="T32" fmla="*/ 600 w 1545"/>
                  <a:gd name="T33" fmla="*/ 156 h 472"/>
                  <a:gd name="T34" fmla="*/ 563 w 1545"/>
                  <a:gd name="T35" fmla="*/ 165 h 472"/>
                  <a:gd name="T36" fmla="*/ 522 w 1545"/>
                  <a:gd name="T37" fmla="*/ 175 h 472"/>
                  <a:gd name="T38" fmla="*/ 471 w 1545"/>
                  <a:gd name="T39" fmla="*/ 185 h 472"/>
                  <a:gd name="T40" fmla="*/ 407 w 1545"/>
                  <a:gd name="T41" fmla="*/ 198 h 472"/>
                  <a:gd name="T42" fmla="*/ 347 w 1545"/>
                  <a:gd name="T43" fmla="*/ 208 h 472"/>
                  <a:gd name="T44" fmla="*/ 295 w 1545"/>
                  <a:gd name="T45" fmla="*/ 217 h 472"/>
                  <a:gd name="T46" fmla="*/ 248 w 1545"/>
                  <a:gd name="T47" fmla="*/ 225 h 472"/>
                  <a:gd name="T48" fmla="*/ 207 w 1545"/>
                  <a:gd name="T49" fmla="*/ 229 h 472"/>
                  <a:gd name="T50" fmla="*/ 173 w 1545"/>
                  <a:gd name="T51" fmla="*/ 233 h 472"/>
                  <a:gd name="T52" fmla="*/ 144 w 1545"/>
                  <a:gd name="T53" fmla="*/ 235 h 472"/>
                  <a:gd name="T54" fmla="*/ 118 w 1545"/>
                  <a:gd name="T55" fmla="*/ 236 h 472"/>
                  <a:gd name="T56" fmla="*/ 86 w 1545"/>
                  <a:gd name="T57" fmla="*/ 234 h 472"/>
                  <a:gd name="T58" fmla="*/ 60 w 1545"/>
                  <a:gd name="T59" fmla="*/ 229 h 472"/>
                  <a:gd name="T60" fmla="*/ 39 w 1545"/>
                  <a:gd name="T61" fmla="*/ 222 h 472"/>
                  <a:gd name="T62" fmla="*/ 21 w 1545"/>
                  <a:gd name="T63" fmla="*/ 207 h 472"/>
                  <a:gd name="T64" fmla="*/ 4 w 1545"/>
                  <a:gd name="T65" fmla="*/ 184 h 472"/>
                  <a:gd name="T66" fmla="*/ 0 w 1545"/>
                  <a:gd name="T67" fmla="*/ 166 h 472"/>
                  <a:gd name="T68" fmla="*/ 7 w 1545"/>
                  <a:gd name="T69" fmla="*/ 158 h 472"/>
                  <a:gd name="T70" fmla="*/ 21 w 1545"/>
                  <a:gd name="T71" fmla="*/ 152 h 472"/>
                  <a:gd name="T72" fmla="*/ 44 w 1545"/>
                  <a:gd name="T73" fmla="*/ 147 h 472"/>
                  <a:gd name="T74" fmla="*/ 86 w 1545"/>
                  <a:gd name="T75" fmla="*/ 142 h 472"/>
                  <a:gd name="T76" fmla="*/ 167 w 1545"/>
                  <a:gd name="T77" fmla="*/ 131 h 472"/>
                  <a:gd name="T78" fmla="*/ 252 w 1545"/>
                  <a:gd name="T79" fmla="*/ 114 h 472"/>
                  <a:gd name="T80" fmla="*/ 342 w 1545"/>
                  <a:gd name="T81" fmla="*/ 95 h 472"/>
                  <a:gd name="T82" fmla="*/ 427 w 1545"/>
                  <a:gd name="T83" fmla="*/ 74 h 472"/>
                  <a:gd name="T84" fmla="*/ 487 w 1545"/>
                  <a:gd name="T85" fmla="*/ 59 h 472"/>
                  <a:gd name="T86" fmla="*/ 543 w 1545"/>
                  <a:gd name="T87" fmla="*/ 43 h 472"/>
                  <a:gd name="T88" fmla="*/ 591 w 1545"/>
                  <a:gd name="T89" fmla="*/ 26 h 472"/>
                  <a:gd name="T90" fmla="*/ 629 w 1545"/>
                  <a:gd name="T91" fmla="*/ 10 h 472"/>
                  <a:gd name="T92" fmla="*/ 651 w 1545"/>
                  <a:gd name="T93" fmla="*/ 2 h 472"/>
                  <a:gd name="T94" fmla="*/ 660 w 1545"/>
                  <a:gd name="T95" fmla="*/ 0 h 47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45"/>
                  <a:gd name="T145" fmla="*/ 0 h 472"/>
                  <a:gd name="T146" fmla="*/ 1545 w 1545"/>
                  <a:gd name="T147" fmla="*/ 472 h 47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45" h="472">
                    <a:moveTo>
                      <a:pt x="1321" y="0"/>
                    </a:moveTo>
                    <a:lnTo>
                      <a:pt x="1328" y="0"/>
                    </a:lnTo>
                    <a:lnTo>
                      <a:pt x="1338" y="2"/>
                    </a:lnTo>
                    <a:lnTo>
                      <a:pt x="1346" y="2"/>
                    </a:lnTo>
                    <a:lnTo>
                      <a:pt x="1355" y="4"/>
                    </a:lnTo>
                    <a:lnTo>
                      <a:pt x="1363" y="6"/>
                    </a:lnTo>
                    <a:lnTo>
                      <a:pt x="1373" y="9"/>
                    </a:lnTo>
                    <a:lnTo>
                      <a:pt x="1382" y="11"/>
                    </a:lnTo>
                    <a:lnTo>
                      <a:pt x="1392" y="15"/>
                    </a:lnTo>
                    <a:lnTo>
                      <a:pt x="1403" y="21"/>
                    </a:lnTo>
                    <a:lnTo>
                      <a:pt x="1413" y="25"/>
                    </a:lnTo>
                    <a:lnTo>
                      <a:pt x="1422" y="30"/>
                    </a:lnTo>
                    <a:lnTo>
                      <a:pt x="1434" y="36"/>
                    </a:lnTo>
                    <a:lnTo>
                      <a:pt x="1445" y="42"/>
                    </a:lnTo>
                    <a:lnTo>
                      <a:pt x="1457" y="50"/>
                    </a:lnTo>
                    <a:lnTo>
                      <a:pt x="1468" y="57"/>
                    </a:lnTo>
                    <a:lnTo>
                      <a:pt x="1480" y="65"/>
                    </a:lnTo>
                    <a:lnTo>
                      <a:pt x="1495" y="75"/>
                    </a:lnTo>
                    <a:lnTo>
                      <a:pt x="1509" y="86"/>
                    </a:lnTo>
                    <a:lnTo>
                      <a:pt x="1515" y="90"/>
                    </a:lnTo>
                    <a:lnTo>
                      <a:pt x="1518" y="96"/>
                    </a:lnTo>
                    <a:lnTo>
                      <a:pt x="1524" y="101"/>
                    </a:lnTo>
                    <a:lnTo>
                      <a:pt x="1528" y="107"/>
                    </a:lnTo>
                    <a:lnTo>
                      <a:pt x="1532" y="113"/>
                    </a:lnTo>
                    <a:lnTo>
                      <a:pt x="1536" y="119"/>
                    </a:lnTo>
                    <a:lnTo>
                      <a:pt x="1538" y="126"/>
                    </a:lnTo>
                    <a:lnTo>
                      <a:pt x="1541" y="132"/>
                    </a:lnTo>
                    <a:lnTo>
                      <a:pt x="1543" y="138"/>
                    </a:lnTo>
                    <a:lnTo>
                      <a:pt x="1543" y="146"/>
                    </a:lnTo>
                    <a:lnTo>
                      <a:pt x="1545" y="153"/>
                    </a:lnTo>
                    <a:lnTo>
                      <a:pt x="1545" y="159"/>
                    </a:lnTo>
                    <a:lnTo>
                      <a:pt x="1545" y="165"/>
                    </a:lnTo>
                    <a:lnTo>
                      <a:pt x="1543" y="170"/>
                    </a:lnTo>
                    <a:lnTo>
                      <a:pt x="1541" y="176"/>
                    </a:lnTo>
                    <a:lnTo>
                      <a:pt x="1539" y="182"/>
                    </a:lnTo>
                    <a:lnTo>
                      <a:pt x="1536" y="186"/>
                    </a:lnTo>
                    <a:lnTo>
                      <a:pt x="1532" y="192"/>
                    </a:lnTo>
                    <a:lnTo>
                      <a:pt x="1526" y="197"/>
                    </a:lnTo>
                    <a:lnTo>
                      <a:pt x="1520" y="201"/>
                    </a:lnTo>
                    <a:lnTo>
                      <a:pt x="1515" y="207"/>
                    </a:lnTo>
                    <a:lnTo>
                      <a:pt x="1509" y="211"/>
                    </a:lnTo>
                    <a:lnTo>
                      <a:pt x="1499" y="216"/>
                    </a:lnTo>
                    <a:lnTo>
                      <a:pt x="1492" y="220"/>
                    </a:lnTo>
                    <a:lnTo>
                      <a:pt x="1482" y="224"/>
                    </a:lnTo>
                    <a:lnTo>
                      <a:pt x="1472" y="230"/>
                    </a:lnTo>
                    <a:lnTo>
                      <a:pt x="1463" y="234"/>
                    </a:lnTo>
                    <a:lnTo>
                      <a:pt x="1451" y="238"/>
                    </a:lnTo>
                    <a:lnTo>
                      <a:pt x="1444" y="241"/>
                    </a:lnTo>
                    <a:lnTo>
                      <a:pt x="1438" y="243"/>
                    </a:lnTo>
                    <a:lnTo>
                      <a:pt x="1430" y="247"/>
                    </a:lnTo>
                    <a:lnTo>
                      <a:pt x="1421" y="249"/>
                    </a:lnTo>
                    <a:lnTo>
                      <a:pt x="1413" y="253"/>
                    </a:lnTo>
                    <a:lnTo>
                      <a:pt x="1403" y="257"/>
                    </a:lnTo>
                    <a:lnTo>
                      <a:pt x="1394" y="259"/>
                    </a:lnTo>
                    <a:lnTo>
                      <a:pt x="1382" y="262"/>
                    </a:lnTo>
                    <a:lnTo>
                      <a:pt x="1373" y="266"/>
                    </a:lnTo>
                    <a:lnTo>
                      <a:pt x="1361" y="270"/>
                    </a:lnTo>
                    <a:lnTo>
                      <a:pt x="1349" y="274"/>
                    </a:lnTo>
                    <a:lnTo>
                      <a:pt x="1336" y="276"/>
                    </a:lnTo>
                    <a:lnTo>
                      <a:pt x="1323" y="280"/>
                    </a:lnTo>
                    <a:lnTo>
                      <a:pt x="1309" y="284"/>
                    </a:lnTo>
                    <a:lnTo>
                      <a:pt x="1296" y="287"/>
                    </a:lnTo>
                    <a:lnTo>
                      <a:pt x="1280" y="291"/>
                    </a:lnTo>
                    <a:lnTo>
                      <a:pt x="1265" y="295"/>
                    </a:lnTo>
                    <a:lnTo>
                      <a:pt x="1250" y="299"/>
                    </a:lnTo>
                    <a:lnTo>
                      <a:pt x="1234" y="305"/>
                    </a:lnTo>
                    <a:lnTo>
                      <a:pt x="1217" y="309"/>
                    </a:lnTo>
                    <a:lnTo>
                      <a:pt x="1200" y="312"/>
                    </a:lnTo>
                    <a:lnTo>
                      <a:pt x="1183" y="316"/>
                    </a:lnTo>
                    <a:lnTo>
                      <a:pt x="1165" y="320"/>
                    </a:lnTo>
                    <a:lnTo>
                      <a:pt x="1146" y="326"/>
                    </a:lnTo>
                    <a:lnTo>
                      <a:pt x="1127" y="330"/>
                    </a:lnTo>
                    <a:lnTo>
                      <a:pt x="1106" y="333"/>
                    </a:lnTo>
                    <a:lnTo>
                      <a:pt x="1087" y="339"/>
                    </a:lnTo>
                    <a:lnTo>
                      <a:pt x="1065" y="343"/>
                    </a:lnTo>
                    <a:lnTo>
                      <a:pt x="1044" y="349"/>
                    </a:lnTo>
                    <a:lnTo>
                      <a:pt x="1023" y="353"/>
                    </a:lnTo>
                    <a:lnTo>
                      <a:pt x="1000" y="358"/>
                    </a:lnTo>
                    <a:lnTo>
                      <a:pt x="977" y="362"/>
                    </a:lnTo>
                    <a:lnTo>
                      <a:pt x="943" y="370"/>
                    </a:lnTo>
                    <a:lnTo>
                      <a:pt x="910" y="376"/>
                    </a:lnTo>
                    <a:lnTo>
                      <a:pt x="877" y="383"/>
                    </a:lnTo>
                    <a:lnTo>
                      <a:pt x="845" y="389"/>
                    </a:lnTo>
                    <a:lnTo>
                      <a:pt x="814" y="395"/>
                    </a:lnTo>
                    <a:lnTo>
                      <a:pt x="783" y="401"/>
                    </a:lnTo>
                    <a:lnTo>
                      <a:pt x="753" y="406"/>
                    </a:lnTo>
                    <a:lnTo>
                      <a:pt x="724" y="412"/>
                    </a:lnTo>
                    <a:lnTo>
                      <a:pt x="695" y="416"/>
                    </a:lnTo>
                    <a:lnTo>
                      <a:pt x="668" y="422"/>
                    </a:lnTo>
                    <a:lnTo>
                      <a:pt x="641" y="426"/>
                    </a:lnTo>
                    <a:lnTo>
                      <a:pt x="616" y="429"/>
                    </a:lnTo>
                    <a:lnTo>
                      <a:pt x="591" y="433"/>
                    </a:lnTo>
                    <a:lnTo>
                      <a:pt x="566" y="437"/>
                    </a:lnTo>
                    <a:lnTo>
                      <a:pt x="542" y="441"/>
                    </a:lnTo>
                    <a:lnTo>
                      <a:pt x="518" y="445"/>
                    </a:lnTo>
                    <a:lnTo>
                      <a:pt x="497" y="449"/>
                    </a:lnTo>
                    <a:lnTo>
                      <a:pt x="476" y="450"/>
                    </a:lnTo>
                    <a:lnTo>
                      <a:pt x="455" y="454"/>
                    </a:lnTo>
                    <a:lnTo>
                      <a:pt x="434" y="456"/>
                    </a:lnTo>
                    <a:lnTo>
                      <a:pt x="415" y="458"/>
                    </a:lnTo>
                    <a:lnTo>
                      <a:pt x="398" y="460"/>
                    </a:lnTo>
                    <a:lnTo>
                      <a:pt x="380" y="462"/>
                    </a:lnTo>
                    <a:lnTo>
                      <a:pt x="363" y="464"/>
                    </a:lnTo>
                    <a:lnTo>
                      <a:pt x="346" y="466"/>
                    </a:lnTo>
                    <a:lnTo>
                      <a:pt x="330" y="468"/>
                    </a:lnTo>
                    <a:lnTo>
                      <a:pt x="317" y="468"/>
                    </a:lnTo>
                    <a:lnTo>
                      <a:pt x="302" y="470"/>
                    </a:lnTo>
                    <a:lnTo>
                      <a:pt x="288" y="470"/>
                    </a:lnTo>
                    <a:lnTo>
                      <a:pt x="277" y="470"/>
                    </a:lnTo>
                    <a:lnTo>
                      <a:pt x="265" y="472"/>
                    </a:lnTo>
                    <a:lnTo>
                      <a:pt x="254" y="472"/>
                    </a:lnTo>
                    <a:lnTo>
                      <a:pt x="236" y="472"/>
                    </a:lnTo>
                    <a:lnTo>
                      <a:pt x="219" y="470"/>
                    </a:lnTo>
                    <a:lnTo>
                      <a:pt x="204" y="470"/>
                    </a:lnTo>
                    <a:lnTo>
                      <a:pt x="188" y="468"/>
                    </a:lnTo>
                    <a:lnTo>
                      <a:pt x="173" y="468"/>
                    </a:lnTo>
                    <a:lnTo>
                      <a:pt x="160" y="466"/>
                    </a:lnTo>
                    <a:lnTo>
                      <a:pt x="146" y="464"/>
                    </a:lnTo>
                    <a:lnTo>
                      <a:pt x="133" y="460"/>
                    </a:lnTo>
                    <a:lnTo>
                      <a:pt x="121" y="458"/>
                    </a:lnTo>
                    <a:lnTo>
                      <a:pt x="110" y="454"/>
                    </a:lnTo>
                    <a:lnTo>
                      <a:pt x="98" y="450"/>
                    </a:lnTo>
                    <a:lnTo>
                      <a:pt x="89" y="447"/>
                    </a:lnTo>
                    <a:lnTo>
                      <a:pt x="79" y="443"/>
                    </a:lnTo>
                    <a:lnTo>
                      <a:pt x="71" y="439"/>
                    </a:lnTo>
                    <a:lnTo>
                      <a:pt x="64" y="433"/>
                    </a:lnTo>
                    <a:lnTo>
                      <a:pt x="56" y="427"/>
                    </a:lnTo>
                    <a:lnTo>
                      <a:pt x="43" y="414"/>
                    </a:lnTo>
                    <a:lnTo>
                      <a:pt x="33" y="403"/>
                    </a:lnTo>
                    <a:lnTo>
                      <a:pt x="23" y="391"/>
                    </a:lnTo>
                    <a:lnTo>
                      <a:pt x="16" y="379"/>
                    </a:lnTo>
                    <a:lnTo>
                      <a:pt x="8" y="368"/>
                    </a:lnTo>
                    <a:lnTo>
                      <a:pt x="4" y="356"/>
                    </a:lnTo>
                    <a:lnTo>
                      <a:pt x="2" y="347"/>
                    </a:lnTo>
                    <a:lnTo>
                      <a:pt x="0" y="337"/>
                    </a:lnTo>
                    <a:lnTo>
                      <a:pt x="0" y="332"/>
                    </a:lnTo>
                    <a:lnTo>
                      <a:pt x="2" y="328"/>
                    </a:lnTo>
                    <a:lnTo>
                      <a:pt x="6" y="324"/>
                    </a:lnTo>
                    <a:lnTo>
                      <a:pt x="10" y="320"/>
                    </a:lnTo>
                    <a:lnTo>
                      <a:pt x="14" y="316"/>
                    </a:lnTo>
                    <a:lnTo>
                      <a:pt x="20" y="312"/>
                    </a:lnTo>
                    <a:lnTo>
                      <a:pt x="27" y="309"/>
                    </a:lnTo>
                    <a:lnTo>
                      <a:pt x="35" y="305"/>
                    </a:lnTo>
                    <a:lnTo>
                      <a:pt x="43" y="303"/>
                    </a:lnTo>
                    <a:lnTo>
                      <a:pt x="52" y="299"/>
                    </a:lnTo>
                    <a:lnTo>
                      <a:pt x="64" y="297"/>
                    </a:lnTo>
                    <a:lnTo>
                      <a:pt x="75" y="295"/>
                    </a:lnTo>
                    <a:lnTo>
                      <a:pt x="89" y="293"/>
                    </a:lnTo>
                    <a:lnTo>
                      <a:pt x="102" y="291"/>
                    </a:lnTo>
                    <a:lnTo>
                      <a:pt x="117" y="291"/>
                    </a:lnTo>
                    <a:lnTo>
                      <a:pt x="133" y="289"/>
                    </a:lnTo>
                    <a:lnTo>
                      <a:pt x="173" y="284"/>
                    </a:lnTo>
                    <a:lnTo>
                      <a:pt x="213" y="278"/>
                    </a:lnTo>
                    <a:lnTo>
                      <a:pt x="254" y="272"/>
                    </a:lnTo>
                    <a:lnTo>
                      <a:pt x="294" y="266"/>
                    </a:lnTo>
                    <a:lnTo>
                      <a:pt x="334" y="261"/>
                    </a:lnTo>
                    <a:lnTo>
                      <a:pt x="376" y="253"/>
                    </a:lnTo>
                    <a:lnTo>
                      <a:pt x="419" y="245"/>
                    </a:lnTo>
                    <a:lnTo>
                      <a:pt x="461" y="238"/>
                    </a:lnTo>
                    <a:lnTo>
                      <a:pt x="505" y="228"/>
                    </a:lnTo>
                    <a:lnTo>
                      <a:pt x="549" y="220"/>
                    </a:lnTo>
                    <a:lnTo>
                      <a:pt x="593" y="211"/>
                    </a:lnTo>
                    <a:lnTo>
                      <a:pt x="637" y="201"/>
                    </a:lnTo>
                    <a:lnTo>
                      <a:pt x="684" y="190"/>
                    </a:lnTo>
                    <a:lnTo>
                      <a:pt x="730" y="178"/>
                    </a:lnTo>
                    <a:lnTo>
                      <a:pt x="776" y="167"/>
                    </a:lnTo>
                    <a:lnTo>
                      <a:pt x="822" y="155"/>
                    </a:lnTo>
                    <a:lnTo>
                      <a:pt x="854" y="147"/>
                    </a:lnTo>
                    <a:lnTo>
                      <a:pt x="885" y="140"/>
                    </a:lnTo>
                    <a:lnTo>
                      <a:pt x="916" y="132"/>
                    </a:lnTo>
                    <a:lnTo>
                      <a:pt x="946" y="124"/>
                    </a:lnTo>
                    <a:lnTo>
                      <a:pt x="975" y="117"/>
                    </a:lnTo>
                    <a:lnTo>
                      <a:pt x="1004" y="109"/>
                    </a:lnTo>
                    <a:lnTo>
                      <a:pt x="1033" y="101"/>
                    </a:lnTo>
                    <a:lnTo>
                      <a:pt x="1060" y="94"/>
                    </a:lnTo>
                    <a:lnTo>
                      <a:pt x="1087" y="86"/>
                    </a:lnTo>
                    <a:lnTo>
                      <a:pt x="1112" y="78"/>
                    </a:lnTo>
                    <a:lnTo>
                      <a:pt x="1136" y="69"/>
                    </a:lnTo>
                    <a:lnTo>
                      <a:pt x="1159" y="61"/>
                    </a:lnTo>
                    <a:lnTo>
                      <a:pt x="1183" y="52"/>
                    </a:lnTo>
                    <a:lnTo>
                      <a:pt x="1206" y="44"/>
                    </a:lnTo>
                    <a:lnTo>
                      <a:pt x="1227" y="34"/>
                    </a:lnTo>
                    <a:lnTo>
                      <a:pt x="1246" y="27"/>
                    </a:lnTo>
                    <a:lnTo>
                      <a:pt x="1259" y="19"/>
                    </a:lnTo>
                    <a:lnTo>
                      <a:pt x="1271" y="15"/>
                    </a:lnTo>
                    <a:lnTo>
                      <a:pt x="1282" y="9"/>
                    </a:lnTo>
                    <a:lnTo>
                      <a:pt x="1292" y="6"/>
                    </a:lnTo>
                    <a:lnTo>
                      <a:pt x="1302" y="4"/>
                    </a:lnTo>
                    <a:lnTo>
                      <a:pt x="1309" y="2"/>
                    </a:lnTo>
                    <a:lnTo>
                      <a:pt x="1315" y="0"/>
                    </a:lnTo>
                    <a:lnTo>
                      <a:pt x="132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" name="Freeform 54"/>
              <p:cNvSpPr>
                <a:spLocks/>
              </p:cNvSpPr>
              <p:nvPr/>
            </p:nvSpPr>
            <p:spPr bwMode="auto">
              <a:xfrm>
                <a:off x="4305" y="2078"/>
                <a:ext cx="165" cy="1133"/>
              </a:xfrm>
              <a:custGeom>
                <a:avLst/>
                <a:gdLst>
                  <a:gd name="T0" fmla="*/ 41 w 330"/>
                  <a:gd name="T1" fmla="*/ 0 h 2265"/>
                  <a:gd name="T2" fmla="*/ 51 w 330"/>
                  <a:gd name="T3" fmla="*/ 1 h 2265"/>
                  <a:gd name="T4" fmla="*/ 67 w 330"/>
                  <a:gd name="T5" fmla="*/ 5 h 2265"/>
                  <a:gd name="T6" fmla="*/ 89 w 330"/>
                  <a:gd name="T7" fmla="*/ 13 h 2265"/>
                  <a:gd name="T8" fmla="*/ 114 w 330"/>
                  <a:gd name="T9" fmla="*/ 24 h 2265"/>
                  <a:gd name="T10" fmla="*/ 132 w 330"/>
                  <a:gd name="T11" fmla="*/ 34 h 2265"/>
                  <a:gd name="T12" fmla="*/ 140 w 330"/>
                  <a:gd name="T13" fmla="*/ 40 h 2265"/>
                  <a:gd name="T14" fmla="*/ 148 w 330"/>
                  <a:gd name="T15" fmla="*/ 46 h 2265"/>
                  <a:gd name="T16" fmla="*/ 154 w 330"/>
                  <a:gd name="T17" fmla="*/ 53 h 2265"/>
                  <a:gd name="T18" fmla="*/ 158 w 330"/>
                  <a:gd name="T19" fmla="*/ 60 h 2265"/>
                  <a:gd name="T20" fmla="*/ 161 w 330"/>
                  <a:gd name="T21" fmla="*/ 67 h 2265"/>
                  <a:gd name="T22" fmla="*/ 164 w 330"/>
                  <a:gd name="T23" fmla="*/ 75 h 2265"/>
                  <a:gd name="T24" fmla="*/ 165 w 330"/>
                  <a:gd name="T25" fmla="*/ 83 h 2265"/>
                  <a:gd name="T26" fmla="*/ 165 w 330"/>
                  <a:gd name="T27" fmla="*/ 97 h 2265"/>
                  <a:gd name="T28" fmla="*/ 162 w 330"/>
                  <a:gd name="T29" fmla="*/ 119 h 2265"/>
                  <a:gd name="T30" fmla="*/ 158 w 330"/>
                  <a:gd name="T31" fmla="*/ 141 h 2265"/>
                  <a:gd name="T32" fmla="*/ 156 w 330"/>
                  <a:gd name="T33" fmla="*/ 162 h 2265"/>
                  <a:gd name="T34" fmla="*/ 154 w 330"/>
                  <a:gd name="T35" fmla="*/ 182 h 2265"/>
                  <a:gd name="T36" fmla="*/ 153 w 330"/>
                  <a:gd name="T37" fmla="*/ 200 h 2265"/>
                  <a:gd name="T38" fmla="*/ 134 w 330"/>
                  <a:gd name="T39" fmla="*/ 1133 h 2265"/>
                  <a:gd name="T40" fmla="*/ 33 w 330"/>
                  <a:gd name="T41" fmla="*/ 154 h 2265"/>
                  <a:gd name="T42" fmla="*/ 30 w 330"/>
                  <a:gd name="T43" fmla="*/ 137 h 2265"/>
                  <a:gd name="T44" fmla="*/ 26 w 330"/>
                  <a:gd name="T45" fmla="*/ 118 h 2265"/>
                  <a:gd name="T46" fmla="*/ 20 w 330"/>
                  <a:gd name="T47" fmla="*/ 99 h 2265"/>
                  <a:gd name="T48" fmla="*/ 13 w 330"/>
                  <a:gd name="T49" fmla="*/ 78 h 2265"/>
                  <a:gd name="T50" fmla="*/ 8 w 330"/>
                  <a:gd name="T51" fmla="*/ 68 h 2265"/>
                  <a:gd name="T52" fmla="*/ 3 w 330"/>
                  <a:gd name="T53" fmla="*/ 60 h 2265"/>
                  <a:gd name="T54" fmla="*/ 1 w 330"/>
                  <a:gd name="T55" fmla="*/ 53 h 2265"/>
                  <a:gd name="T56" fmla="*/ 0 w 330"/>
                  <a:gd name="T57" fmla="*/ 48 h 2265"/>
                  <a:gd name="T58" fmla="*/ 0 w 330"/>
                  <a:gd name="T59" fmla="*/ 37 h 2265"/>
                  <a:gd name="T60" fmla="*/ 2 w 330"/>
                  <a:gd name="T61" fmla="*/ 27 h 2265"/>
                  <a:gd name="T62" fmla="*/ 5 w 330"/>
                  <a:gd name="T63" fmla="*/ 19 h 2265"/>
                  <a:gd name="T64" fmla="*/ 10 w 330"/>
                  <a:gd name="T65" fmla="*/ 12 h 2265"/>
                  <a:gd name="T66" fmla="*/ 14 w 330"/>
                  <a:gd name="T67" fmla="*/ 7 h 2265"/>
                  <a:gd name="T68" fmla="*/ 21 w 330"/>
                  <a:gd name="T69" fmla="*/ 3 h 2265"/>
                  <a:gd name="T70" fmla="*/ 29 w 330"/>
                  <a:gd name="T71" fmla="*/ 1 h 2265"/>
                  <a:gd name="T72" fmla="*/ 37 w 330"/>
                  <a:gd name="T73" fmla="*/ 0 h 22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0"/>
                  <a:gd name="T112" fmla="*/ 0 h 2265"/>
                  <a:gd name="T113" fmla="*/ 330 w 330"/>
                  <a:gd name="T114" fmla="*/ 2265 h 22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0" h="2265">
                    <a:moveTo>
                      <a:pt x="74" y="0"/>
                    </a:moveTo>
                    <a:lnTo>
                      <a:pt x="82" y="0"/>
                    </a:lnTo>
                    <a:lnTo>
                      <a:pt x="92" y="2"/>
                    </a:lnTo>
                    <a:lnTo>
                      <a:pt x="101" y="2"/>
                    </a:lnTo>
                    <a:lnTo>
                      <a:pt x="113" y="4"/>
                    </a:lnTo>
                    <a:lnTo>
                      <a:pt x="134" y="10"/>
                    </a:lnTo>
                    <a:lnTo>
                      <a:pt x="155" y="16"/>
                    </a:lnTo>
                    <a:lnTo>
                      <a:pt x="178" y="25"/>
                    </a:lnTo>
                    <a:lnTo>
                      <a:pt x="203" y="35"/>
                    </a:lnTo>
                    <a:lnTo>
                      <a:pt x="228" y="48"/>
                    </a:lnTo>
                    <a:lnTo>
                      <a:pt x="255" y="62"/>
                    </a:lnTo>
                    <a:lnTo>
                      <a:pt x="264" y="67"/>
                    </a:lnTo>
                    <a:lnTo>
                      <a:pt x="272" y="73"/>
                    </a:lnTo>
                    <a:lnTo>
                      <a:pt x="280" y="79"/>
                    </a:lnTo>
                    <a:lnTo>
                      <a:pt x="288" y="87"/>
                    </a:lnTo>
                    <a:lnTo>
                      <a:pt x="295" y="92"/>
                    </a:lnTo>
                    <a:lnTo>
                      <a:pt x="301" y="100"/>
                    </a:lnTo>
                    <a:lnTo>
                      <a:pt x="307" y="106"/>
                    </a:lnTo>
                    <a:lnTo>
                      <a:pt x="311" y="113"/>
                    </a:lnTo>
                    <a:lnTo>
                      <a:pt x="316" y="119"/>
                    </a:lnTo>
                    <a:lnTo>
                      <a:pt x="320" y="127"/>
                    </a:lnTo>
                    <a:lnTo>
                      <a:pt x="322" y="134"/>
                    </a:lnTo>
                    <a:lnTo>
                      <a:pt x="326" y="142"/>
                    </a:lnTo>
                    <a:lnTo>
                      <a:pt x="328" y="150"/>
                    </a:lnTo>
                    <a:lnTo>
                      <a:pt x="330" y="157"/>
                    </a:lnTo>
                    <a:lnTo>
                      <a:pt x="330" y="165"/>
                    </a:lnTo>
                    <a:lnTo>
                      <a:pt x="330" y="175"/>
                    </a:lnTo>
                    <a:lnTo>
                      <a:pt x="330" y="194"/>
                    </a:lnTo>
                    <a:lnTo>
                      <a:pt x="328" y="215"/>
                    </a:lnTo>
                    <a:lnTo>
                      <a:pt x="324" y="238"/>
                    </a:lnTo>
                    <a:lnTo>
                      <a:pt x="320" y="261"/>
                    </a:lnTo>
                    <a:lnTo>
                      <a:pt x="316" y="282"/>
                    </a:lnTo>
                    <a:lnTo>
                      <a:pt x="314" y="303"/>
                    </a:lnTo>
                    <a:lnTo>
                      <a:pt x="311" y="324"/>
                    </a:lnTo>
                    <a:lnTo>
                      <a:pt x="309" y="345"/>
                    </a:lnTo>
                    <a:lnTo>
                      <a:pt x="307" y="363"/>
                    </a:lnTo>
                    <a:lnTo>
                      <a:pt x="305" y="382"/>
                    </a:lnTo>
                    <a:lnTo>
                      <a:pt x="305" y="399"/>
                    </a:lnTo>
                    <a:lnTo>
                      <a:pt x="305" y="416"/>
                    </a:lnTo>
                    <a:lnTo>
                      <a:pt x="268" y="2265"/>
                    </a:lnTo>
                    <a:lnTo>
                      <a:pt x="88" y="2265"/>
                    </a:lnTo>
                    <a:lnTo>
                      <a:pt x="65" y="307"/>
                    </a:lnTo>
                    <a:lnTo>
                      <a:pt x="63" y="290"/>
                    </a:lnTo>
                    <a:lnTo>
                      <a:pt x="59" y="273"/>
                    </a:lnTo>
                    <a:lnTo>
                      <a:pt x="57" y="253"/>
                    </a:lnTo>
                    <a:lnTo>
                      <a:pt x="51" y="236"/>
                    </a:lnTo>
                    <a:lnTo>
                      <a:pt x="46" y="217"/>
                    </a:lnTo>
                    <a:lnTo>
                      <a:pt x="40" y="198"/>
                    </a:lnTo>
                    <a:lnTo>
                      <a:pt x="32" y="177"/>
                    </a:lnTo>
                    <a:lnTo>
                      <a:pt x="25" y="156"/>
                    </a:lnTo>
                    <a:lnTo>
                      <a:pt x="19" y="146"/>
                    </a:lnTo>
                    <a:lnTo>
                      <a:pt x="15" y="136"/>
                    </a:lnTo>
                    <a:lnTo>
                      <a:pt x="9" y="127"/>
                    </a:lnTo>
                    <a:lnTo>
                      <a:pt x="5" y="119"/>
                    </a:lnTo>
                    <a:lnTo>
                      <a:pt x="3" y="113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85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3" y="54"/>
                    </a:lnTo>
                    <a:lnTo>
                      <a:pt x="7" y="44"/>
                    </a:lnTo>
                    <a:lnTo>
                      <a:pt x="9" y="37"/>
                    </a:lnTo>
                    <a:lnTo>
                      <a:pt x="13" y="31"/>
                    </a:lnTo>
                    <a:lnTo>
                      <a:pt x="19" y="23"/>
                    </a:lnTo>
                    <a:lnTo>
                      <a:pt x="23" y="19"/>
                    </a:lnTo>
                    <a:lnTo>
                      <a:pt x="28" y="14"/>
                    </a:lnTo>
                    <a:lnTo>
                      <a:pt x="34" y="10"/>
                    </a:lnTo>
                    <a:lnTo>
                      <a:pt x="42" y="6"/>
                    </a:lnTo>
                    <a:lnTo>
                      <a:pt x="50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4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" name="Freeform 55"/>
              <p:cNvSpPr>
                <a:spLocks/>
              </p:cNvSpPr>
              <p:nvPr/>
            </p:nvSpPr>
            <p:spPr bwMode="auto">
              <a:xfrm>
                <a:off x="4418" y="2502"/>
                <a:ext cx="428" cy="167"/>
              </a:xfrm>
              <a:custGeom>
                <a:avLst/>
                <a:gdLst>
                  <a:gd name="T0" fmla="*/ 329 w 856"/>
                  <a:gd name="T1" fmla="*/ 0 h 334"/>
                  <a:gd name="T2" fmla="*/ 334 w 856"/>
                  <a:gd name="T3" fmla="*/ 2 h 334"/>
                  <a:gd name="T4" fmla="*/ 343 w 856"/>
                  <a:gd name="T5" fmla="*/ 5 h 334"/>
                  <a:gd name="T6" fmla="*/ 353 w 856"/>
                  <a:gd name="T7" fmla="*/ 9 h 334"/>
                  <a:gd name="T8" fmla="*/ 368 w 856"/>
                  <a:gd name="T9" fmla="*/ 15 h 334"/>
                  <a:gd name="T10" fmla="*/ 384 w 856"/>
                  <a:gd name="T11" fmla="*/ 23 h 334"/>
                  <a:gd name="T12" fmla="*/ 400 w 856"/>
                  <a:gd name="T13" fmla="*/ 35 h 334"/>
                  <a:gd name="T14" fmla="*/ 412 w 856"/>
                  <a:gd name="T15" fmla="*/ 45 h 334"/>
                  <a:gd name="T16" fmla="*/ 422 w 856"/>
                  <a:gd name="T17" fmla="*/ 55 h 334"/>
                  <a:gd name="T18" fmla="*/ 426 w 856"/>
                  <a:gd name="T19" fmla="*/ 64 h 334"/>
                  <a:gd name="T20" fmla="*/ 428 w 856"/>
                  <a:gd name="T21" fmla="*/ 74 h 334"/>
                  <a:gd name="T22" fmla="*/ 426 w 856"/>
                  <a:gd name="T23" fmla="*/ 85 h 334"/>
                  <a:gd name="T24" fmla="*/ 420 w 856"/>
                  <a:gd name="T25" fmla="*/ 94 h 334"/>
                  <a:gd name="T26" fmla="*/ 409 w 856"/>
                  <a:gd name="T27" fmla="*/ 104 h 334"/>
                  <a:gd name="T28" fmla="*/ 395 w 856"/>
                  <a:gd name="T29" fmla="*/ 112 h 334"/>
                  <a:gd name="T30" fmla="*/ 376 w 856"/>
                  <a:gd name="T31" fmla="*/ 121 h 334"/>
                  <a:gd name="T32" fmla="*/ 285 w 856"/>
                  <a:gd name="T33" fmla="*/ 140 h 334"/>
                  <a:gd name="T34" fmla="*/ 201 w 856"/>
                  <a:gd name="T35" fmla="*/ 158 h 334"/>
                  <a:gd name="T36" fmla="*/ 169 w 856"/>
                  <a:gd name="T37" fmla="*/ 163 h 334"/>
                  <a:gd name="T38" fmla="*/ 139 w 856"/>
                  <a:gd name="T39" fmla="*/ 166 h 334"/>
                  <a:gd name="T40" fmla="*/ 109 w 856"/>
                  <a:gd name="T41" fmla="*/ 166 h 334"/>
                  <a:gd name="T42" fmla="*/ 79 w 856"/>
                  <a:gd name="T43" fmla="*/ 164 h 334"/>
                  <a:gd name="T44" fmla="*/ 49 w 856"/>
                  <a:gd name="T45" fmla="*/ 158 h 334"/>
                  <a:gd name="T46" fmla="*/ 30 w 856"/>
                  <a:gd name="T47" fmla="*/ 154 h 334"/>
                  <a:gd name="T48" fmla="*/ 19 w 856"/>
                  <a:gd name="T49" fmla="*/ 149 h 334"/>
                  <a:gd name="T50" fmla="*/ 10 w 856"/>
                  <a:gd name="T51" fmla="*/ 145 h 334"/>
                  <a:gd name="T52" fmla="*/ 3 w 856"/>
                  <a:gd name="T53" fmla="*/ 140 h 334"/>
                  <a:gd name="T54" fmla="*/ 0 w 856"/>
                  <a:gd name="T55" fmla="*/ 135 h 334"/>
                  <a:gd name="T56" fmla="*/ 0 w 856"/>
                  <a:gd name="T57" fmla="*/ 130 h 334"/>
                  <a:gd name="T58" fmla="*/ 3 w 856"/>
                  <a:gd name="T59" fmla="*/ 123 h 334"/>
                  <a:gd name="T60" fmla="*/ 9 w 856"/>
                  <a:gd name="T61" fmla="*/ 116 h 334"/>
                  <a:gd name="T62" fmla="*/ 19 w 856"/>
                  <a:gd name="T63" fmla="*/ 110 h 334"/>
                  <a:gd name="T64" fmla="*/ 32 w 856"/>
                  <a:gd name="T65" fmla="*/ 104 h 334"/>
                  <a:gd name="T66" fmla="*/ 48 w 856"/>
                  <a:gd name="T67" fmla="*/ 97 h 334"/>
                  <a:gd name="T68" fmla="*/ 82 w 856"/>
                  <a:gd name="T69" fmla="*/ 87 h 334"/>
                  <a:gd name="T70" fmla="*/ 112 w 856"/>
                  <a:gd name="T71" fmla="*/ 76 h 334"/>
                  <a:gd name="T72" fmla="*/ 139 w 856"/>
                  <a:gd name="T73" fmla="*/ 66 h 334"/>
                  <a:gd name="T74" fmla="*/ 164 w 856"/>
                  <a:gd name="T75" fmla="*/ 58 h 334"/>
                  <a:gd name="T76" fmla="*/ 187 w 856"/>
                  <a:gd name="T77" fmla="*/ 49 h 334"/>
                  <a:gd name="T78" fmla="*/ 208 w 856"/>
                  <a:gd name="T79" fmla="*/ 42 h 334"/>
                  <a:gd name="T80" fmla="*/ 226 w 856"/>
                  <a:gd name="T81" fmla="*/ 36 h 334"/>
                  <a:gd name="T82" fmla="*/ 241 w 856"/>
                  <a:gd name="T83" fmla="*/ 31 h 334"/>
                  <a:gd name="T84" fmla="*/ 254 w 856"/>
                  <a:gd name="T85" fmla="*/ 26 h 334"/>
                  <a:gd name="T86" fmla="*/ 264 w 856"/>
                  <a:gd name="T87" fmla="*/ 22 h 334"/>
                  <a:gd name="T88" fmla="*/ 276 w 856"/>
                  <a:gd name="T89" fmla="*/ 17 h 334"/>
                  <a:gd name="T90" fmla="*/ 292 w 856"/>
                  <a:gd name="T91" fmla="*/ 11 h 334"/>
                  <a:gd name="T92" fmla="*/ 305 w 856"/>
                  <a:gd name="T93" fmla="*/ 6 h 334"/>
                  <a:gd name="T94" fmla="*/ 315 w 856"/>
                  <a:gd name="T95" fmla="*/ 3 h 334"/>
                  <a:gd name="T96" fmla="*/ 322 w 856"/>
                  <a:gd name="T97" fmla="*/ 1 h 334"/>
                  <a:gd name="T98" fmla="*/ 326 w 856"/>
                  <a:gd name="T99" fmla="*/ 0 h 3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6"/>
                  <a:gd name="T151" fmla="*/ 0 h 334"/>
                  <a:gd name="T152" fmla="*/ 856 w 856"/>
                  <a:gd name="T153" fmla="*/ 334 h 3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6" h="334">
                    <a:moveTo>
                      <a:pt x="651" y="0"/>
                    </a:moveTo>
                    <a:lnTo>
                      <a:pt x="653" y="0"/>
                    </a:lnTo>
                    <a:lnTo>
                      <a:pt x="657" y="0"/>
                    </a:lnTo>
                    <a:lnTo>
                      <a:pt x="660" y="2"/>
                    </a:lnTo>
                    <a:lnTo>
                      <a:pt x="664" y="2"/>
                    </a:lnTo>
                    <a:lnTo>
                      <a:pt x="668" y="4"/>
                    </a:lnTo>
                    <a:lnTo>
                      <a:pt x="674" y="6"/>
                    </a:lnTo>
                    <a:lnTo>
                      <a:pt x="680" y="8"/>
                    </a:lnTo>
                    <a:lnTo>
                      <a:pt x="685" y="10"/>
                    </a:lnTo>
                    <a:lnTo>
                      <a:pt x="691" y="11"/>
                    </a:lnTo>
                    <a:lnTo>
                      <a:pt x="699" y="15"/>
                    </a:lnTo>
                    <a:lnTo>
                      <a:pt x="706" y="17"/>
                    </a:lnTo>
                    <a:lnTo>
                      <a:pt x="716" y="21"/>
                    </a:lnTo>
                    <a:lnTo>
                      <a:pt x="726" y="25"/>
                    </a:lnTo>
                    <a:lnTo>
                      <a:pt x="735" y="29"/>
                    </a:lnTo>
                    <a:lnTo>
                      <a:pt x="745" y="34"/>
                    </a:lnTo>
                    <a:lnTo>
                      <a:pt x="754" y="38"/>
                    </a:lnTo>
                    <a:lnTo>
                      <a:pt x="768" y="46"/>
                    </a:lnTo>
                    <a:lnTo>
                      <a:pt x="779" y="54"/>
                    </a:lnTo>
                    <a:lnTo>
                      <a:pt x="789" y="61"/>
                    </a:lnTo>
                    <a:lnTo>
                      <a:pt x="800" y="69"/>
                    </a:lnTo>
                    <a:lnTo>
                      <a:pt x="808" y="75"/>
                    </a:lnTo>
                    <a:lnTo>
                      <a:pt x="818" y="82"/>
                    </a:lnTo>
                    <a:lnTo>
                      <a:pt x="824" y="90"/>
                    </a:lnTo>
                    <a:lnTo>
                      <a:pt x="831" y="96"/>
                    </a:lnTo>
                    <a:lnTo>
                      <a:pt x="837" y="103"/>
                    </a:lnTo>
                    <a:lnTo>
                      <a:pt x="843" y="109"/>
                    </a:lnTo>
                    <a:lnTo>
                      <a:pt x="847" y="117"/>
                    </a:lnTo>
                    <a:lnTo>
                      <a:pt x="850" y="123"/>
                    </a:lnTo>
                    <a:lnTo>
                      <a:pt x="852" y="128"/>
                    </a:lnTo>
                    <a:lnTo>
                      <a:pt x="854" y="136"/>
                    </a:lnTo>
                    <a:lnTo>
                      <a:pt x="856" y="142"/>
                    </a:lnTo>
                    <a:lnTo>
                      <a:pt x="856" y="148"/>
                    </a:lnTo>
                    <a:lnTo>
                      <a:pt x="856" y="153"/>
                    </a:lnTo>
                    <a:lnTo>
                      <a:pt x="854" y="161"/>
                    </a:lnTo>
                    <a:lnTo>
                      <a:pt x="852" y="169"/>
                    </a:lnTo>
                    <a:lnTo>
                      <a:pt x="848" y="174"/>
                    </a:lnTo>
                    <a:lnTo>
                      <a:pt x="845" y="182"/>
                    </a:lnTo>
                    <a:lnTo>
                      <a:pt x="839" y="188"/>
                    </a:lnTo>
                    <a:lnTo>
                      <a:pt x="833" y="196"/>
                    </a:lnTo>
                    <a:lnTo>
                      <a:pt x="825" y="201"/>
                    </a:lnTo>
                    <a:lnTo>
                      <a:pt x="818" y="207"/>
                    </a:lnTo>
                    <a:lnTo>
                      <a:pt x="810" y="213"/>
                    </a:lnTo>
                    <a:lnTo>
                      <a:pt x="800" y="219"/>
                    </a:lnTo>
                    <a:lnTo>
                      <a:pt x="789" y="224"/>
                    </a:lnTo>
                    <a:lnTo>
                      <a:pt x="777" y="230"/>
                    </a:lnTo>
                    <a:lnTo>
                      <a:pt x="764" y="236"/>
                    </a:lnTo>
                    <a:lnTo>
                      <a:pt x="751" y="242"/>
                    </a:lnTo>
                    <a:lnTo>
                      <a:pt x="735" y="247"/>
                    </a:lnTo>
                    <a:lnTo>
                      <a:pt x="653" y="263"/>
                    </a:lnTo>
                    <a:lnTo>
                      <a:pt x="570" y="280"/>
                    </a:lnTo>
                    <a:lnTo>
                      <a:pt x="486" y="297"/>
                    </a:lnTo>
                    <a:lnTo>
                      <a:pt x="444" y="305"/>
                    </a:lnTo>
                    <a:lnTo>
                      <a:pt x="401" y="316"/>
                    </a:lnTo>
                    <a:lnTo>
                      <a:pt x="380" y="320"/>
                    </a:lnTo>
                    <a:lnTo>
                      <a:pt x="359" y="324"/>
                    </a:lnTo>
                    <a:lnTo>
                      <a:pt x="338" y="326"/>
                    </a:lnTo>
                    <a:lnTo>
                      <a:pt x="317" y="330"/>
                    </a:lnTo>
                    <a:lnTo>
                      <a:pt x="296" y="332"/>
                    </a:lnTo>
                    <a:lnTo>
                      <a:pt x="277" y="332"/>
                    </a:lnTo>
                    <a:lnTo>
                      <a:pt x="255" y="334"/>
                    </a:lnTo>
                    <a:lnTo>
                      <a:pt x="236" y="334"/>
                    </a:lnTo>
                    <a:lnTo>
                      <a:pt x="217" y="332"/>
                    </a:lnTo>
                    <a:lnTo>
                      <a:pt x="198" y="332"/>
                    </a:lnTo>
                    <a:lnTo>
                      <a:pt x="177" y="330"/>
                    </a:lnTo>
                    <a:lnTo>
                      <a:pt x="158" y="328"/>
                    </a:lnTo>
                    <a:lnTo>
                      <a:pt x="138" y="324"/>
                    </a:lnTo>
                    <a:lnTo>
                      <a:pt x="117" y="320"/>
                    </a:lnTo>
                    <a:lnTo>
                      <a:pt x="98" y="316"/>
                    </a:lnTo>
                    <a:lnTo>
                      <a:pt x="77" y="311"/>
                    </a:lnTo>
                    <a:lnTo>
                      <a:pt x="67" y="309"/>
                    </a:lnTo>
                    <a:lnTo>
                      <a:pt x="60" y="307"/>
                    </a:lnTo>
                    <a:lnTo>
                      <a:pt x="50" y="303"/>
                    </a:lnTo>
                    <a:lnTo>
                      <a:pt x="42" y="301"/>
                    </a:lnTo>
                    <a:lnTo>
                      <a:pt x="37" y="297"/>
                    </a:lnTo>
                    <a:lnTo>
                      <a:pt x="29" y="295"/>
                    </a:lnTo>
                    <a:lnTo>
                      <a:pt x="23" y="291"/>
                    </a:lnTo>
                    <a:lnTo>
                      <a:pt x="19" y="290"/>
                    </a:lnTo>
                    <a:lnTo>
                      <a:pt x="14" y="286"/>
                    </a:lnTo>
                    <a:lnTo>
                      <a:pt x="10" y="282"/>
                    </a:lnTo>
                    <a:lnTo>
                      <a:pt x="6" y="280"/>
                    </a:lnTo>
                    <a:lnTo>
                      <a:pt x="4" y="276"/>
                    </a:lnTo>
                    <a:lnTo>
                      <a:pt x="2" y="274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5"/>
                    </a:lnTo>
                    <a:lnTo>
                      <a:pt x="0" y="259"/>
                    </a:lnTo>
                    <a:lnTo>
                      <a:pt x="0" y="255"/>
                    </a:lnTo>
                    <a:lnTo>
                      <a:pt x="2" y="249"/>
                    </a:lnTo>
                    <a:lnTo>
                      <a:pt x="6" y="245"/>
                    </a:lnTo>
                    <a:lnTo>
                      <a:pt x="8" y="240"/>
                    </a:lnTo>
                    <a:lnTo>
                      <a:pt x="14" y="236"/>
                    </a:lnTo>
                    <a:lnTo>
                      <a:pt x="17" y="232"/>
                    </a:lnTo>
                    <a:lnTo>
                      <a:pt x="23" y="228"/>
                    </a:lnTo>
                    <a:lnTo>
                      <a:pt x="31" y="224"/>
                    </a:lnTo>
                    <a:lnTo>
                      <a:pt x="37" y="219"/>
                    </a:lnTo>
                    <a:lnTo>
                      <a:pt x="46" y="215"/>
                    </a:lnTo>
                    <a:lnTo>
                      <a:pt x="54" y="211"/>
                    </a:lnTo>
                    <a:lnTo>
                      <a:pt x="64" y="207"/>
                    </a:lnTo>
                    <a:lnTo>
                      <a:pt x="73" y="203"/>
                    </a:lnTo>
                    <a:lnTo>
                      <a:pt x="85" y="199"/>
                    </a:lnTo>
                    <a:lnTo>
                      <a:pt x="96" y="194"/>
                    </a:lnTo>
                    <a:lnTo>
                      <a:pt x="119" y="186"/>
                    </a:lnTo>
                    <a:lnTo>
                      <a:pt x="140" y="178"/>
                    </a:lnTo>
                    <a:lnTo>
                      <a:pt x="163" y="173"/>
                    </a:lnTo>
                    <a:lnTo>
                      <a:pt x="183" y="165"/>
                    </a:lnTo>
                    <a:lnTo>
                      <a:pt x="204" y="157"/>
                    </a:lnTo>
                    <a:lnTo>
                      <a:pt x="223" y="151"/>
                    </a:lnTo>
                    <a:lnTo>
                      <a:pt x="242" y="144"/>
                    </a:lnTo>
                    <a:lnTo>
                      <a:pt x="261" y="138"/>
                    </a:lnTo>
                    <a:lnTo>
                      <a:pt x="278" y="132"/>
                    </a:lnTo>
                    <a:lnTo>
                      <a:pt x="296" y="126"/>
                    </a:lnTo>
                    <a:lnTo>
                      <a:pt x="313" y="121"/>
                    </a:lnTo>
                    <a:lnTo>
                      <a:pt x="328" y="115"/>
                    </a:lnTo>
                    <a:lnTo>
                      <a:pt x="346" y="109"/>
                    </a:lnTo>
                    <a:lnTo>
                      <a:pt x="361" y="103"/>
                    </a:lnTo>
                    <a:lnTo>
                      <a:pt x="374" y="98"/>
                    </a:lnTo>
                    <a:lnTo>
                      <a:pt x="390" y="94"/>
                    </a:lnTo>
                    <a:lnTo>
                      <a:pt x="403" y="88"/>
                    </a:lnTo>
                    <a:lnTo>
                      <a:pt x="415" y="84"/>
                    </a:lnTo>
                    <a:lnTo>
                      <a:pt x="428" y="80"/>
                    </a:lnTo>
                    <a:lnTo>
                      <a:pt x="440" y="77"/>
                    </a:lnTo>
                    <a:lnTo>
                      <a:pt x="451" y="71"/>
                    </a:lnTo>
                    <a:lnTo>
                      <a:pt x="461" y="67"/>
                    </a:lnTo>
                    <a:lnTo>
                      <a:pt x="472" y="65"/>
                    </a:lnTo>
                    <a:lnTo>
                      <a:pt x="482" y="61"/>
                    </a:lnTo>
                    <a:lnTo>
                      <a:pt x="490" y="57"/>
                    </a:lnTo>
                    <a:lnTo>
                      <a:pt x="499" y="54"/>
                    </a:lnTo>
                    <a:lnTo>
                      <a:pt x="507" y="52"/>
                    </a:lnTo>
                    <a:lnTo>
                      <a:pt x="515" y="48"/>
                    </a:lnTo>
                    <a:lnTo>
                      <a:pt x="520" y="46"/>
                    </a:lnTo>
                    <a:lnTo>
                      <a:pt x="528" y="44"/>
                    </a:lnTo>
                    <a:lnTo>
                      <a:pt x="532" y="40"/>
                    </a:lnTo>
                    <a:lnTo>
                      <a:pt x="538" y="38"/>
                    </a:lnTo>
                    <a:lnTo>
                      <a:pt x="551" y="34"/>
                    </a:lnTo>
                    <a:lnTo>
                      <a:pt x="563" y="29"/>
                    </a:lnTo>
                    <a:lnTo>
                      <a:pt x="572" y="25"/>
                    </a:lnTo>
                    <a:lnTo>
                      <a:pt x="584" y="21"/>
                    </a:lnTo>
                    <a:lnTo>
                      <a:pt x="593" y="17"/>
                    </a:lnTo>
                    <a:lnTo>
                      <a:pt x="601" y="15"/>
                    </a:lnTo>
                    <a:lnTo>
                      <a:pt x="609" y="11"/>
                    </a:lnTo>
                    <a:lnTo>
                      <a:pt x="616" y="10"/>
                    </a:lnTo>
                    <a:lnTo>
                      <a:pt x="624" y="8"/>
                    </a:lnTo>
                    <a:lnTo>
                      <a:pt x="630" y="6"/>
                    </a:lnTo>
                    <a:lnTo>
                      <a:pt x="635" y="4"/>
                    </a:lnTo>
                    <a:lnTo>
                      <a:pt x="639" y="2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5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Freeform 56"/>
              <p:cNvSpPr>
                <a:spLocks/>
              </p:cNvSpPr>
              <p:nvPr/>
            </p:nvSpPr>
            <p:spPr bwMode="auto">
              <a:xfrm>
                <a:off x="3982" y="2493"/>
                <a:ext cx="153" cy="769"/>
              </a:xfrm>
              <a:custGeom>
                <a:avLst/>
                <a:gdLst>
                  <a:gd name="T0" fmla="*/ 41 w 305"/>
                  <a:gd name="T1" fmla="*/ 0 h 1538"/>
                  <a:gd name="T2" fmla="*/ 61 w 305"/>
                  <a:gd name="T3" fmla="*/ 4 h 1538"/>
                  <a:gd name="T4" fmla="*/ 82 w 305"/>
                  <a:gd name="T5" fmla="*/ 11 h 1538"/>
                  <a:gd name="T6" fmla="*/ 93 w 305"/>
                  <a:gd name="T7" fmla="*/ 15 h 1538"/>
                  <a:gd name="T8" fmla="*/ 105 w 305"/>
                  <a:gd name="T9" fmla="*/ 21 h 1538"/>
                  <a:gd name="T10" fmla="*/ 117 w 305"/>
                  <a:gd name="T11" fmla="*/ 28 h 1538"/>
                  <a:gd name="T12" fmla="*/ 126 w 305"/>
                  <a:gd name="T13" fmla="*/ 34 h 1538"/>
                  <a:gd name="T14" fmla="*/ 133 w 305"/>
                  <a:gd name="T15" fmla="*/ 40 h 1538"/>
                  <a:gd name="T16" fmla="*/ 139 w 305"/>
                  <a:gd name="T17" fmla="*/ 46 h 1538"/>
                  <a:gd name="T18" fmla="*/ 144 w 305"/>
                  <a:gd name="T19" fmla="*/ 53 h 1538"/>
                  <a:gd name="T20" fmla="*/ 148 w 305"/>
                  <a:gd name="T21" fmla="*/ 60 h 1538"/>
                  <a:gd name="T22" fmla="*/ 151 w 305"/>
                  <a:gd name="T23" fmla="*/ 66 h 1538"/>
                  <a:gd name="T24" fmla="*/ 153 w 305"/>
                  <a:gd name="T25" fmla="*/ 73 h 1538"/>
                  <a:gd name="T26" fmla="*/ 153 w 305"/>
                  <a:gd name="T27" fmla="*/ 80 h 1538"/>
                  <a:gd name="T28" fmla="*/ 152 w 305"/>
                  <a:gd name="T29" fmla="*/ 98 h 1538"/>
                  <a:gd name="T30" fmla="*/ 150 w 305"/>
                  <a:gd name="T31" fmla="*/ 108 h 1538"/>
                  <a:gd name="T32" fmla="*/ 147 w 305"/>
                  <a:gd name="T33" fmla="*/ 119 h 1538"/>
                  <a:gd name="T34" fmla="*/ 143 w 305"/>
                  <a:gd name="T35" fmla="*/ 139 h 1538"/>
                  <a:gd name="T36" fmla="*/ 141 w 305"/>
                  <a:gd name="T37" fmla="*/ 158 h 1538"/>
                  <a:gd name="T38" fmla="*/ 140 w 305"/>
                  <a:gd name="T39" fmla="*/ 175 h 1538"/>
                  <a:gd name="T40" fmla="*/ 140 w 305"/>
                  <a:gd name="T41" fmla="*/ 190 h 1538"/>
                  <a:gd name="T42" fmla="*/ 131 w 305"/>
                  <a:gd name="T43" fmla="*/ 769 h 1538"/>
                  <a:gd name="T44" fmla="*/ 39 w 305"/>
                  <a:gd name="T45" fmla="*/ 457 h 1538"/>
                  <a:gd name="T46" fmla="*/ 29 w 305"/>
                  <a:gd name="T47" fmla="*/ 134 h 1538"/>
                  <a:gd name="T48" fmla="*/ 26 w 305"/>
                  <a:gd name="T49" fmla="*/ 118 h 1538"/>
                  <a:gd name="T50" fmla="*/ 22 w 305"/>
                  <a:gd name="T51" fmla="*/ 100 h 1538"/>
                  <a:gd name="T52" fmla="*/ 16 w 305"/>
                  <a:gd name="T53" fmla="*/ 81 h 1538"/>
                  <a:gd name="T54" fmla="*/ 9 w 305"/>
                  <a:gd name="T55" fmla="*/ 67 h 1538"/>
                  <a:gd name="T56" fmla="*/ 5 w 305"/>
                  <a:gd name="T57" fmla="*/ 59 h 1538"/>
                  <a:gd name="T58" fmla="*/ 2 w 305"/>
                  <a:gd name="T59" fmla="*/ 52 h 1538"/>
                  <a:gd name="T60" fmla="*/ 1 w 305"/>
                  <a:gd name="T61" fmla="*/ 46 h 1538"/>
                  <a:gd name="T62" fmla="*/ 1 w 305"/>
                  <a:gd name="T63" fmla="*/ 38 h 1538"/>
                  <a:gd name="T64" fmla="*/ 2 w 305"/>
                  <a:gd name="T65" fmla="*/ 29 h 1538"/>
                  <a:gd name="T66" fmla="*/ 4 w 305"/>
                  <a:gd name="T67" fmla="*/ 21 h 1538"/>
                  <a:gd name="T68" fmla="*/ 7 w 305"/>
                  <a:gd name="T69" fmla="*/ 14 h 1538"/>
                  <a:gd name="T70" fmla="*/ 11 w 305"/>
                  <a:gd name="T71" fmla="*/ 9 h 1538"/>
                  <a:gd name="T72" fmla="*/ 17 w 305"/>
                  <a:gd name="T73" fmla="*/ 5 h 1538"/>
                  <a:gd name="T74" fmla="*/ 22 w 305"/>
                  <a:gd name="T75" fmla="*/ 2 h 1538"/>
                  <a:gd name="T76" fmla="*/ 29 w 305"/>
                  <a:gd name="T77" fmla="*/ 0 h 1538"/>
                  <a:gd name="T78" fmla="*/ 33 w 305"/>
                  <a:gd name="T79" fmla="*/ 0 h 15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05"/>
                  <a:gd name="T121" fmla="*/ 0 h 1538"/>
                  <a:gd name="T122" fmla="*/ 305 w 305"/>
                  <a:gd name="T123" fmla="*/ 1538 h 15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05" h="1538">
                    <a:moveTo>
                      <a:pt x="65" y="0"/>
                    </a:moveTo>
                    <a:lnTo>
                      <a:pt x="82" y="0"/>
                    </a:lnTo>
                    <a:lnTo>
                      <a:pt x="102" y="3"/>
                    </a:lnTo>
                    <a:lnTo>
                      <a:pt x="121" y="7"/>
                    </a:lnTo>
                    <a:lnTo>
                      <a:pt x="142" y="13"/>
                    </a:lnTo>
                    <a:lnTo>
                      <a:pt x="163" y="21"/>
                    </a:lnTo>
                    <a:lnTo>
                      <a:pt x="175" y="25"/>
                    </a:lnTo>
                    <a:lnTo>
                      <a:pt x="186" y="30"/>
                    </a:lnTo>
                    <a:lnTo>
                      <a:pt x="198" y="36"/>
                    </a:lnTo>
                    <a:lnTo>
                      <a:pt x="209" y="42"/>
                    </a:lnTo>
                    <a:lnTo>
                      <a:pt x="221" y="50"/>
                    </a:lnTo>
                    <a:lnTo>
                      <a:pt x="234" y="55"/>
                    </a:lnTo>
                    <a:lnTo>
                      <a:pt x="244" y="61"/>
                    </a:lnTo>
                    <a:lnTo>
                      <a:pt x="251" y="67"/>
                    </a:lnTo>
                    <a:lnTo>
                      <a:pt x="259" y="73"/>
                    </a:lnTo>
                    <a:lnTo>
                      <a:pt x="265" y="80"/>
                    </a:lnTo>
                    <a:lnTo>
                      <a:pt x="272" y="86"/>
                    </a:lnTo>
                    <a:lnTo>
                      <a:pt x="278" y="92"/>
                    </a:lnTo>
                    <a:lnTo>
                      <a:pt x="284" y="97"/>
                    </a:lnTo>
                    <a:lnTo>
                      <a:pt x="288" y="105"/>
                    </a:lnTo>
                    <a:lnTo>
                      <a:pt x="292" y="111"/>
                    </a:lnTo>
                    <a:lnTo>
                      <a:pt x="295" y="119"/>
                    </a:lnTo>
                    <a:lnTo>
                      <a:pt x="299" y="124"/>
                    </a:lnTo>
                    <a:lnTo>
                      <a:pt x="301" y="132"/>
                    </a:lnTo>
                    <a:lnTo>
                      <a:pt x="303" y="138"/>
                    </a:lnTo>
                    <a:lnTo>
                      <a:pt x="305" y="145"/>
                    </a:lnTo>
                    <a:lnTo>
                      <a:pt x="305" y="153"/>
                    </a:lnTo>
                    <a:lnTo>
                      <a:pt x="305" y="159"/>
                    </a:lnTo>
                    <a:lnTo>
                      <a:pt x="305" y="176"/>
                    </a:lnTo>
                    <a:lnTo>
                      <a:pt x="303" y="195"/>
                    </a:lnTo>
                    <a:lnTo>
                      <a:pt x="301" y="205"/>
                    </a:lnTo>
                    <a:lnTo>
                      <a:pt x="299" y="216"/>
                    </a:lnTo>
                    <a:lnTo>
                      <a:pt x="295" y="226"/>
                    </a:lnTo>
                    <a:lnTo>
                      <a:pt x="294" y="237"/>
                    </a:lnTo>
                    <a:lnTo>
                      <a:pt x="290" y="259"/>
                    </a:lnTo>
                    <a:lnTo>
                      <a:pt x="286" y="278"/>
                    </a:lnTo>
                    <a:lnTo>
                      <a:pt x="284" y="297"/>
                    </a:lnTo>
                    <a:lnTo>
                      <a:pt x="282" y="316"/>
                    </a:lnTo>
                    <a:lnTo>
                      <a:pt x="282" y="333"/>
                    </a:lnTo>
                    <a:lnTo>
                      <a:pt x="280" y="349"/>
                    </a:lnTo>
                    <a:lnTo>
                      <a:pt x="280" y="366"/>
                    </a:lnTo>
                    <a:lnTo>
                      <a:pt x="280" y="379"/>
                    </a:lnTo>
                    <a:lnTo>
                      <a:pt x="270" y="959"/>
                    </a:lnTo>
                    <a:lnTo>
                      <a:pt x="261" y="1538"/>
                    </a:lnTo>
                    <a:lnTo>
                      <a:pt x="94" y="1538"/>
                    </a:lnTo>
                    <a:lnTo>
                      <a:pt x="77" y="913"/>
                    </a:lnTo>
                    <a:lnTo>
                      <a:pt x="59" y="285"/>
                    </a:lnTo>
                    <a:lnTo>
                      <a:pt x="57" y="268"/>
                    </a:lnTo>
                    <a:lnTo>
                      <a:pt x="56" y="251"/>
                    </a:lnTo>
                    <a:lnTo>
                      <a:pt x="52" y="236"/>
                    </a:lnTo>
                    <a:lnTo>
                      <a:pt x="48" y="216"/>
                    </a:lnTo>
                    <a:lnTo>
                      <a:pt x="44" y="199"/>
                    </a:lnTo>
                    <a:lnTo>
                      <a:pt x="38" y="180"/>
                    </a:lnTo>
                    <a:lnTo>
                      <a:pt x="31" y="161"/>
                    </a:lnTo>
                    <a:lnTo>
                      <a:pt x="23" y="142"/>
                    </a:lnTo>
                    <a:lnTo>
                      <a:pt x="17" y="134"/>
                    </a:lnTo>
                    <a:lnTo>
                      <a:pt x="13" y="124"/>
                    </a:lnTo>
                    <a:lnTo>
                      <a:pt x="9" y="117"/>
                    </a:lnTo>
                    <a:lnTo>
                      <a:pt x="6" y="109"/>
                    </a:lnTo>
                    <a:lnTo>
                      <a:pt x="4" y="103"/>
                    </a:lnTo>
                    <a:lnTo>
                      <a:pt x="2" y="97"/>
                    </a:lnTo>
                    <a:lnTo>
                      <a:pt x="2" y="92"/>
                    </a:lnTo>
                    <a:lnTo>
                      <a:pt x="0" y="86"/>
                    </a:lnTo>
                    <a:lnTo>
                      <a:pt x="2" y="76"/>
                    </a:lnTo>
                    <a:lnTo>
                      <a:pt x="2" y="67"/>
                    </a:lnTo>
                    <a:lnTo>
                      <a:pt x="4" y="57"/>
                    </a:lnTo>
                    <a:lnTo>
                      <a:pt x="6" y="50"/>
                    </a:lnTo>
                    <a:lnTo>
                      <a:pt x="8" y="42"/>
                    </a:lnTo>
                    <a:lnTo>
                      <a:pt x="9" y="34"/>
                    </a:lnTo>
                    <a:lnTo>
                      <a:pt x="13" y="28"/>
                    </a:lnTo>
                    <a:lnTo>
                      <a:pt x="17" y="23"/>
                    </a:lnTo>
                    <a:lnTo>
                      <a:pt x="21" y="17"/>
                    </a:lnTo>
                    <a:lnTo>
                      <a:pt x="27" y="13"/>
                    </a:lnTo>
                    <a:lnTo>
                      <a:pt x="33" y="9"/>
                    </a:lnTo>
                    <a:lnTo>
                      <a:pt x="38" y="5"/>
                    </a:lnTo>
                    <a:lnTo>
                      <a:pt x="44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5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Freeform 57"/>
              <p:cNvSpPr>
                <a:spLocks/>
              </p:cNvSpPr>
              <p:nvPr/>
            </p:nvSpPr>
            <p:spPr bwMode="auto">
              <a:xfrm>
                <a:off x="3651" y="3090"/>
                <a:ext cx="1481" cy="286"/>
              </a:xfrm>
              <a:custGeom>
                <a:avLst/>
                <a:gdLst>
                  <a:gd name="T0" fmla="*/ 1331 w 2961"/>
                  <a:gd name="T1" fmla="*/ 1 h 571"/>
                  <a:gd name="T2" fmla="*/ 1347 w 2961"/>
                  <a:gd name="T3" fmla="*/ 8 h 571"/>
                  <a:gd name="T4" fmla="*/ 1371 w 2961"/>
                  <a:gd name="T5" fmla="*/ 18 h 571"/>
                  <a:gd name="T6" fmla="*/ 1404 w 2961"/>
                  <a:gd name="T7" fmla="*/ 35 h 571"/>
                  <a:gd name="T8" fmla="*/ 1436 w 2961"/>
                  <a:gd name="T9" fmla="*/ 58 h 571"/>
                  <a:gd name="T10" fmla="*/ 1459 w 2961"/>
                  <a:gd name="T11" fmla="*/ 81 h 571"/>
                  <a:gd name="T12" fmla="*/ 1474 w 2961"/>
                  <a:gd name="T13" fmla="*/ 103 h 571"/>
                  <a:gd name="T14" fmla="*/ 1480 w 2961"/>
                  <a:gd name="T15" fmla="*/ 123 h 571"/>
                  <a:gd name="T16" fmla="*/ 1477 w 2961"/>
                  <a:gd name="T17" fmla="*/ 138 h 571"/>
                  <a:gd name="T18" fmla="*/ 1463 w 2961"/>
                  <a:gd name="T19" fmla="*/ 150 h 571"/>
                  <a:gd name="T20" fmla="*/ 1437 w 2961"/>
                  <a:gd name="T21" fmla="*/ 156 h 571"/>
                  <a:gd name="T22" fmla="*/ 1400 w 2961"/>
                  <a:gd name="T23" fmla="*/ 160 h 571"/>
                  <a:gd name="T24" fmla="*/ 1281 w 2961"/>
                  <a:gd name="T25" fmla="*/ 157 h 571"/>
                  <a:gd name="T26" fmla="*/ 1128 w 2961"/>
                  <a:gd name="T27" fmla="*/ 155 h 571"/>
                  <a:gd name="T28" fmla="*/ 1020 w 2961"/>
                  <a:gd name="T29" fmla="*/ 156 h 571"/>
                  <a:gd name="T30" fmla="*/ 919 w 2961"/>
                  <a:gd name="T31" fmla="*/ 161 h 571"/>
                  <a:gd name="T32" fmla="*/ 805 w 2961"/>
                  <a:gd name="T33" fmla="*/ 169 h 571"/>
                  <a:gd name="T34" fmla="*/ 679 w 2961"/>
                  <a:gd name="T35" fmla="*/ 180 h 571"/>
                  <a:gd name="T36" fmla="*/ 570 w 2961"/>
                  <a:gd name="T37" fmla="*/ 192 h 571"/>
                  <a:gd name="T38" fmla="*/ 468 w 2961"/>
                  <a:gd name="T39" fmla="*/ 207 h 571"/>
                  <a:gd name="T40" fmla="*/ 364 w 2961"/>
                  <a:gd name="T41" fmla="*/ 228 h 571"/>
                  <a:gd name="T42" fmla="*/ 255 w 2961"/>
                  <a:gd name="T43" fmla="*/ 257 h 571"/>
                  <a:gd name="T44" fmla="*/ 205 w 2961"/>
                  <a:gd name="T45" fmla="*/ 272 h 571"/>
                  <a:gd name="T46" fmla="*/ 181 w 2961"/>
                  <a:gd name="T47" fmla="*/ 279 h 571"/>
                  <a:gd name="T48" fmla="*/ 164 w 2961"/>
                  <a:gd name="T49" fmla="*/ 284 h 571"/>
                  <a:gd name="T50" fmla="*/ 153 w 2961"/>
                  <a:gd name="T51" fmla="*/ 285 h 571"/>
                  <a:gd name="T52" fmla="*/ 138 w 2961"/>
                  <a:gd name="T53" fmla="*/ 284 h 571"/>
                  <a:gd name="T54" fmla="*/ 119 w 2961"/>
                  <a:gd name="T55" fmla="*/ 279 h 571"/>
                  <a:gd name="T56" fmla="*/ 96 w 2961"/>
                  <a:gd name="T57" fmla="*/ 270 h 571"/>
                  <a:gd name="T58" fmla="*/ 69 w 2961"/>
                  <a:gd name="T59" fmla="*/ 257 h 571"/>
                  <a:gd name="T60" fmla="*/ 41 w 2961"/>
                  <a:gd name="T61" fmla="*/ 240 h 571"/>
                  <a:gd name="T62" fmla="*/ 20 w 2961"/>
                  <a:gd name="T63" fmla="*/ 223 h 571"/>
                  <a:gd name="T64" fmla="*/ 7 w 2961"/>
                  <a:gd name="T65" fmla="*/ 208 h 571"/>
                  <a:gd name="T66" fmla="*/ 1 w 2961"/>
                  <a:gd name="T67" fmla="*/ 196 h 571"/>
                  <a:gd name="T68" fmla="*/ 2 w 2961"/>
                  <a:gd name="T69" fmla="*/ 183 h 571"/>
                  <a:gd name="T70" fmla="*/ 8 w 2961"/>
                  <a:gd name="T71" fmla="*/ 174 h 571"/>
                  <a:gd name="T72" fmla="*/ 19 w 2961"/>
                  <a:gd name="T73" fmla="*/ 166 h 571"/>
                  <a:gd name="T74" fmla="*/ 36 w 2961"/>
                  <a:gd name="T75" fmla="*/ 161 h 571"/>
                  <a:gd name="T76" fmla="*/ 86 w 2961"/>
                  <a:gd name="T77" fmla="*/ 159 h 571"/>
                  <a:gd name="T78" fmla="*/ 142 w 2961"/>
                  <a:gd name="T79" fmla="*/ 157 h 571"/>
                  <a:gd name="T80" fmla="*/ 195 w 2961"/>
                  <a:gd name="T81" fmla="*/ 155 h 571"/>
                  <a:gd name="T82" fmla="*/ 243 w 2961"/>
                  <a:gd name="T83" fmla="*/ 152 h 571"/>
                  <a:gd name="T84" fmla="*/ 287 w 2961"/>
                  <a:gd name="T85" fmla="*/ 149 h 571"/>
                  <a:gd name="T86" fmla="*/ 326 w 2961"/>
                  <a:gd name="T87" fmla="*/ 144 h 571"/>
                  <a:gd name="T88" fmla="*/ 362 w 2961"/>
                  <a:gd name="T89" fmla="*/ 138 h 571"/>
                  <a:gd name="T90" fmla="*/ 394 w 2961"/>
                  <a:gd name="T91" fmla="*/ 131 h 571"/>
                  <a:gd name="T92" fmla="*/ 484 w 2961"/>
                  <a:gd name="T93" fmla="*/ 117 h 571"/>
                  <a:gd name="T94" fmla="*/ 599 w 2961"/>
                  <a:gd name="T95" fmla="*/ 102 h 571"/>
                  <a:gd name="T96" fmla="*/ 720 w 2961"/>
                  <a:gd name="T97" fmla="*/ 89 h 571"/>
                  <a:gd name="T98" fmla="*/ 846 w 2961"/>
                  <a:gd name="T99" fmla="*/ 79 h 571"/>
                  <a:gd name="T100" fmla="*/ 966 w 2961"/>
                  <a:gd name="T101" fmla="*/ 64 h 571"/>
                  <a:gd name="T102" fmla="*/ 1071 w 2961"/>
                  <a:gd name="T103" fmla="*/ 50 h 571"/>
                  <a:gd name="T104" fmla="*/ 1161 w 2961"/>
                  <a:gd name="T105" fmla="*/ 35 h 571"/>
                  <a:gd name="T106" fmla="*/ 1238 w 2961"/>
                  <a:gd name="T107" fmla="*/ 17 h 571"/>
                  <a:gd name="T108" fmla="*/ 1274 w 2961"/>
                  <a:gd name="T109" fmla="*/ 9 h 571"/>
                  <a:gd name="T110" fmla="*/ 1296 w 2961"/>
                  <a:gd name="T111" fmla="*/ 4 h 571"/>
                  <a:gd name="T112" fmla="*/ 1312 w 2961"/>
                  <a:gd name="T113" fmla="*/ 1 h 571"/>
                  <a:gd name="T114" fmla="*/ 1322 w 2961"/>
                  <a:gd name="T115" fmla="*/ 0 h 57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61"/>
                  <a:gd name="T175" fmla="*/ 0 h 571"/>
                  <a:gd name="T176" fmla="*/ 2961 w 2961"/>
                  <a:gd name="T177" fmla="*/ 571 h 57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61" h="571">
                    <a:moveTo>
                      <a:pt x="2648" y="0"/>
                    </a:moveTo>
                    <a:lnTo>
                      <a:pt x="2652" y="0"/>
                    </a:lnTo>
                    <a:lnTo>
                      <a:pt x="2656" y="1"/>
                    </a:lnTo>
                    <a:lnTo>
                      <a:pt x="2662" y="1"/>
                    </a:lnTo>
                    <a:lnTo>
                      <a:pt x="2669" y="5"/>
                    </a:lnTo>
                    <a:lnTo>
                      <a:pt x="2677" y="7"/>
                    </a:lnTo>
                    <a:lnTo>
                      <a:pt x="2685" y="11"/>
                    </a:lnTo>
                    <a:lnTo>
                      <a:pt x="2694" y="15"/>
                    </a:lnTo>
                    <a:lnTo>
                      <a:pt x="2706" y="19"/>
                    </a:lnTo>
                    <a:lnTo>
                      <a:pt x="2717" y="24"/>
                    </a:lnTo>
                    <a:lnTo>
                      <a:pt x="2729" y="30"/>
                    </a:lnTo>
                    <a:lnTo>
                      <a:pt x="2742" y="36"/>
                    </a:lnTo>
                    <a:lnTo>
                      <a:pt x="2758" y="44"/>
                    </a:lnTo>
                    <a:lnTo>
                      <a:pt x="2773" y="51"/>
                    </a:lnTo>
                    <a:lnTo>
                      <a:pt x="2790" y="59"/>
                    </a:lnTo>
                    <a:lnTo>
                      <a:pt x="2808" y="69"/>
                    </a:lnTo>
                    <a:lnTo>
                      <a:pt x="2827" y="78"/>
                    </a:lnTo>
                    <a:lnTo>
                      <a:pt x="2842" y="90"/>
                    </a:lnTo>
                    <a:lnTo>
                      <a:pt x="2857" y="101"/>
                    </a:lnTo>
                    <a:lnTo>
                      <a:pt x="2871" y="115"/>
                    </a:lnTo>
                    <a:lnTo>
                      <a:pt x="2884" y="126"/>
                    </a:lnTo>
                    <a:lnTo>
                      <a:pt x="2896" y="138"/>
                    </a:lnTo>
                    <a:lnTo>
                      <a:pt x="2907" y="149"/>
                    </a:lnTo>
                    <a:lnTo>
                      <a:pt x="2917" y="161"/>
                    </a:lnTo>
                    <a:lnTo>
                      <a:pt x="2927" y="172"/>
                    </a:lnTo>
                    <a:lnTo>
                      <a:pt x="2934" y="182"/>
                    </a:lnTo>
                    <a:lnTo>
                      <a:pt x="2942" y="193"/>
                    </a:lnTo>
                    <a:lnTo>
                      <a:pt x="2948" y="205"/>
                    </a:lnTo>
                    <a:lnTo>
                      <a:pt x="2951" y="214"/>
                    </a:lnTo>
                    <a:lnTo>
                      <a:pt x="2955" y="224"/>
                    </a:lnTo>
                    <a:lnTo>
                      <a:pt x="2957" y="235"/>
                    </a:lnTo>
                    <a:lnTo>
                      <a:pt x="2959" y="245"/>
                    </a:lnTo>
                    <a:lnTo>
                      <a:pt x="2961" y="255"/>
                    </a:lnTo>
                    <a:lnTo>
                      <a:pt x="2959" y="262"/>
                    </a:lnTo>
                    <a:lnTo>
                      <a:pt x="2957" y="270"/>
                    </a:lnTo>
                    <a:lnTo>
                      <a:pt x="2953" y="276"/>
                    </a:lnTo>
                    <a:lnTo>
                      <a:pt x="2950" y="283"/>
                    </a:lnTo>
                    <a:lnTo>
                      <a:pt x="2942" y="289"/>
                    </a:lnTo>
                    <a:lnTo>
                      <a:pt x="2934" y="295"/>
                    </a:lnTo>
                    <a:lnTo>
                      <a:pt x="2925" y="299"/>
                    </a:lnTo>
                    <a:lnTo>
                      <a:pt x="2915" y="303"/>
                    </a:lnTo>
                    <a:lnTo>
                      <a:pt x="2902" y="306"/>
                    </a:lnTo>
                    <a:lnTo>
                      <a:pt x="2888" y="310"/>
                    </a:lnTo>
                    <a:lnTo>
                      <a:pt x="2873" y="312"/>
                    </a:lnTo>
                    <a:lnTo>
                      <a:pt x="2857" y="316"/>
                    </a:lnTo>
                    <a:lnTo>
                      <a:pt x="2840" y="318"/>
                    </a:lnTo>
                    <a:lnTo>
                      <a:pt x="2821" y="318"/>
                    </a:lnTo>
                    <a:lnTo>
                      <a:pt x="2800" y="320"/>
                    </a:lnTo>
                    <a:lnTo>
                      <a:pt x="2779" y="320"/>
                    </a:lnTo>
                    <a:lnTo>
                      <a:pt x="2708" y="318"/>
                    </a:lnTo>
                    <a:lnTo>
                      <a:pt x="2635" y="316"/>
                    </a:lnTo>
                    <a:lnTo>
                      <a:pt x="2562" y="314"/>
                    </a:lnTo>
                    <a:lnTo>
                      <a:pt x="2487" y="314"/>
                    </a:lnTo>
                    <a:lnTo>
                      <a:pt x="2410" y="312"/>
                    </a:lnTo>
                    <a:lnTo>
                      <a:pt x="2333" y="312"/>
                    </a:lnTo>
                    <a:lnTo>
                      <a:pt x="2255" y="310"/>
                    </a:lnTo>
                    <a:lnTo>
                      <a:pt x="2174" y="310"/>
                    </a:lnTo>
                    <a:lnTo>
                      <a:pt x="2132" y="310"/>
                    </a:lnTo>
                    <a:lnTo>
                      <a:pt x="2086" y="312"/>
                    </a:lnTo>
                    <a:lnTo>
                      <a:pt x="2040" y="312"/>
                    </a:lnTo>
                    <a:lnTo>
                      <a:pt x="1992" y="314"/>
                    </a:lnTo>
                    <a:lnTo>
                      <a:pt x="1942" y="316"/>
                    </a:lnTo>
                    <a:lnTo>
                      <a:pt x="1890" y="318"/>
                    </a:lnTo>
                    <a:lnTo>
                      <a:pt x="1838" y="322"/>
                    </a:lnTo>
                    <a:lnTo>
                      <a:pt x="1783" y="324"/>
                    </a:lnTo>
                    <a:lnTo>
                      <a:pt x="1727" y="328"/>
                    </a:lnTo>
                    <a:lnTo>
                      <a:pt x="1669" y="331"/>
                    </a:lnTo>
                    <a:lnTo>
                      <a:pt x="1610" y="337"/>
                    </a:lnTo>
                    <a:lnTo>
                      <a:pt x="1549" y="341"/>
                    </a:lnTo>
                    <a:lnTo>
                      <a:pt x="1485" y="347"/>
                    </a:lnTo>
                    <a:lnTo>
                      <a:pt x="1422" y="352"/>
                    </a:lnTo>
                    <a:lnTo>
                      <a:pt x="1357" y="360"/>
                    </a:lnTo>
                    <a:lnTo>
                      <a:pt x="1289" y="368"/>
                    </a:lnTo>
                    <a:lnTo>
                      <a:pt x="1240" y="372"/>
                    </a:lnTo>
                    <a:lnTo>
                      <a:pt x="1190" y="377"/>
                    </a:lnTo>
                    <a:lnTo>
                      <a:pt x="1140" y="383"/>
                    </a:lnTo>
                    <a:lnTo>
                      <a:pt x="1090" y="389"/>
                    </a:lnTo>
                    <a:lnTo>
                      <a:pt x="1040" y="397"/>
                    </a:lnTo>
                    <a:lnTo>
                      <a:pt x="988" y="404"/>
                    </a:lnTo>
                    <a:lnTo>
                      <a:pt x="936" y="414"/>
                    </a:lnTo>
                    <a:lnTo>
                      <a:pt x="884" y="423"/>
                    </a:lnTo>
                    <a:lnTo>
                      <a:pt x="833" y="433"/>
                    </a:lnTo>
                    <a:lnTo>
                      <a:pt x="779" y="444"/>
                    </a:lnTo>
                    <a:lnTo>
                      <a:pt x="727" y="456"/>
                    </a:lnTo>
                    <a:lnTo>
                      <a:pt x="673" y="469"/>
                    </a:lnTo>
                    <a:lnTo>
                      <a:pt x="620" y="483"/>
                    </a:lnTo>
                    <a:lnTo>
                      <a:pt x="564" y="498"/>
                    </a:lnTo>
                    <a:lnTo>
                      <a:pt x="510" y="514"/>
                    </a:lnTo>
                    <a:lnTo>
                      <a:pt x="455" y="531"/>
                    </a:lnTo>
                    <a:lnTo>
                      <a:pt x="439" y="537"/>
                    </a:lnTo>
                    <a:lnTo>
                      <a:pt x="424" y="540"/>
                    </a:lnTo>
                    <a:lnTo>
                      <a:pt x="410" y="544"/>
                    </a:lnTo>
                    <a:lnTo>
                      <a:pt x="397" y="548"/>
                    </a:lnTo>
                    <a:lnTo>
                      <a:pt x="386" y="552"/>
                    </a:lnTo>
                    <a:lnTo>
                      <a:pt x="374" y="556"/>
                    </a:lnTo>
                    <a:lnTo>
                      <a:pt x="362" y="558"/>
                    </a:lnTo>
                    <a:lnTo>
                      <a:pt x="353" y="561"/>
                    </a:lnTo>
                    <a:lnTo>
                      <a:pt x="343" y="563"/>
                    </a:lnTo>
                    <a:lnTo>
                      <a:pt x="336" y="565"/>
                    </a:lnTo>
                    <a:lnTo>
                      <a:pt x="328" y="567"/>
                    </a:lnTo>
                    <a:lnTo>
                      <a:pt x="320" y="567"/>
                    </a:lnTo>
                    <a:lnTo>
                      <a:pt x="315" y="569"/>
                    </a:lnTo>
                    <a:lnTo>
                      <a:pt x="311" y="569"/>
                    </a:lnTo>
                    <a:lnTo>
                      <a:pt x="305" y="569"/>
                    </a:lnTo>
                    <a:lnTo>
                      <a:pt x="303" y="571"/>
                    </a:lnTo>
                    <a:lnTo>
                      <a:pt x="293" y="569"/>
                    </a:lnTo>
                    <a:lnTo>
                      <a:pt x="286" y="569"/>
                    </a:lnTo>
                    <a:lnTo>
                      <a:pt x="276" y="567"/>
                    </a:lnTo>
                    <a:lnTo>
                      <a:pt x="268" y="565"/>
                    </a:lnTo>
                    <a:lnTo>
                      <a:pt x="257" y="563"/>
                    </a:lnTo>
                    <a:lnTo>
                      <a:pt x="247" y="561"/>
                    </a:lnTo>
                    <a:lnTo>
                      <a:pt x="238" y="558"/>
                    </a:lnTo>
                    <a:lnTo>
                      <a:pt x="226" y="554"/>
                    </a:lnTo>
                    <a:lnTo>
                      <a:pt x="215" y="550"/>
                    </a:lnTo>
                    <a:lnTo>
                      <a:pt x="203" y="546"/>
                    </a:lnTo>
                    <a:lnTo>
                      <a:pt x="192" y="540"/>
                    </a:lnTo>
                    <a:lnTo>
                      <a:pt x="178" y="535"/>
                    </a:lnTo>
                    <a:lnTo>
                      <a:pt x="165" y="527"/>
                    </a:lnTo>
                    <a:lnTo>
                      <a:pt x="151" y="521"/>
                    </a:lnTo>
                    <a:lnTo>
                      <a:pt x="138" y="514"/>
                    </a:lnTo>
                    <a:lnTo>
                      <a:pt x="125" y="506"/>
                    </a:lnTo>
                    <a:lnTo>
                      <a:pt x="109" y="496"/>
                    </a:lnTo>
                    <a:lnTo>
                      <a:pt x="96" y="487"/>
                    </a:lnTo>
                    <a:lnTo>
                      <a:pt x="82" y="479"/>
                    </a:lnTo>
                    <a:lnTo>
                      <a:pt x="71" y="469"/>
                    </a:lnTo>
                    <a:lnTo>
                      <a:pt x="59" y="462"/>
                    </a:lnTo>
                    <a:lnTo>
                      <a:pt x="50" y="454"/>
                    </a:lnTo>
                    <a:lnTo>
                      <a:pt x="40" y="446"/>
                    </a:lnTo>
                    <a:lnTo>
                      <a:pt x="32" y="439"/>
                    </a:lnTo>
                    <a:lnTo>
                      <a:pt x="25" y="431"/>
                    </a:lnTo>
                    <a:lnTo>
                      <a:pt x="19" y="423"/>
                    </a:lnTo>
                    <a:lnTo>
                      <a:pt x="13" y="416"/>
                    </a:lnTo>
                    <a:lnTo>
                      <a:pt x="9" y="410"/>
                    </a:lnTo>
                    <a:lnTo>
                      <a:pt x="6" y="402"/>
                    </a:lnTo>
                    <a:lnTo>
                      <a:pt x="2" y="397"/>
                    </a:lnTo>
                    <a:lnTo>
                      <a:pt x="2" y="391"/>
                    </a:lnTo>
                    <a:lnTo>
                      <a:pt x="0" y="385"/>
                    </a:lnTo>
                    <a:lnTo>
                      <a:pt x="2" y="377"/>
                    </a:lnTo>
                    <a:lnTo>
                      <a:pt x="2" y="372"/>
                    </a:lnTo>
                    <a:lnTo>
                      <a:pt x="4" y="366"/>
                    </a:lnTo>
                    <a:lnTo>
                      <a:pt x="6" y="360"/>
                    </a:lnTo>
                    <a:lnTo>
                      <a:pt x="7" y="356"/>
                    </a:lnTo>
                    <a:lnTo>
                      <a:pt x="11" y="351"/>
                    </a:lnTo>
                    <a:lnTo>
                      <a:pt x="15" y="347"/>
                    </a:lnTo>
                    <a:lnTo>
                      <a:pt x="21" y="343"/>
                    </a:lnTo>
                    <a:lnTo>
                      <a:pt x="27" y="339"/>
                    </a:lnTo>
                    <a:lnTo>
                      <a:pt x="32" y="335"/>
                    </a:lnTo>
                    <a:lnTo>
                      <a:pt x="38" y="331"/>
                    </a:lnTo>
                    <a:lnTo>
                      <a:pt x="46" y="328"/>
                    </a:lnTo>
                    <a:lnTo>
                      <a:pt x="53" y="326"/>
                    </a:lnTo>
                    <a:lnTo>
                      <a:pt x="63" y="324"/>
                    </a:lnTo>
                    <a:lnTo>
                      <a:pt x="71" y="322"/>
                    </a:lnTo>
                    <a:lnTo>
                      <a:pt x="82" y="320"/>
                    </a:lnTo>
                    <a:lnTo>
                      <a:pt x="113" y="320"/>
                    </a:lnTo>
                    <a:lnTo>
                      <a:pt x="142" y="318"/>
                    </a:lnTo>
                    <a:lnTo>
                      <a:pt x="171" y="318"/>
                    </a:lnTo>
                    <a:lnTo>
                      <a:pt x="201" y="318"/>
                    </a:lnTo>
                    <a:lnTo>
                      <a:pt x="228" y="316"/>
                    </a:lnTo>
                    <a:lnTo>
                      <a:pt x="257" y="316"/>
                    </a:lnTo>
                    <a:lnTo>
                      <a:pt x="284" y="314"/>
                    </a:lnTo>
                    <a:lnTo>
                      <a:pt x="311" y="314"/>
                    </a:lnTo>
                    <a:lnTo>
                      <a:pt x="338" y="312"/>
                    </a:lnTo>
                    <a:lnTo>
                      <a:pt x="362" y="312"/>
                    </a:lnTo>
                    <a:lnTo>
                      <a:pt x="389" y="310"/>
                    </a:lnTo>
                    <a:lnTo>
                      <a:pt x="414" y="308"/>
                    </a:lnTo>
                    <a:lnTo>
                      <a:pt x="437" y="306"/>
                    </a:lnTo>
                    <a:lnTo>
                      <a:pt x="462" y="306"/>
                    </a:lnTo>
                    <a:lnTo>
                      <a:pt x="485" y="304"/>
                    </a:lnTo>
                    <a:lnTo>
                      <a:pt x="508" y="303"/>
                    </a:lnTo>
                    <a:lnTo>
                      <a:pt x="529" y="301"/>
                    </a:lnTo>
                    <a:lnTo>
                      <a:pt x="552" y="299"/>
                    </a:lnTo>
                    <a:lnTo>
                      <a:pt x="574" y="297"/>
                    </a:lnTo>
                    <a:lnTo>
                      <a:pt x="593" y="295"/>
                    </a:lnTo>
                    <a:lnTo>
                      <a:pt x="614" y="293"/>
                    </a:lnTo>
                    <a:lnTo>
                      <a:pt x="633" y="289"/>
                    </a:lnTo>
                    <a:lnTo>
                      <a:pt x="652" y="287"/>
                    </a:lnTo>
                    <a:lnTo>
                      <a:pt x="671" y="285"/>
                    </a:lnTo>
                    <a:lnTo>
                      <a:pt x="689" y="281"/>
                    </a:lnTo>
                    <a:lnTo>
                      <a:pt x="708" y="280"/>
                    </a:lnTo>
                    <a:lnTo>
                      <a:pt x="723" y="276"/>
                    </a:lnTo>
                    <a:lnTo>
                      <a:pt x="741" y="272"/>
                    </a:lnTo>
                    <a:lnTo>
                      <a:pt x="756" y="270"/>
                    </a:lnTo>
                    <a:lnTo>
                      <a:pt x="773" y="266"/>
                    </a:lnTo>
                    <a:lnTo>
                      <a:pt x="787" y="262"/>
                    </a:lnTo>
                    <a:lnTo>
                      <a:pt x="802" y="258"/>
                    </a:lnTo>
                    <a:lnTo>
                      <a:pt x="856" y="251"/>
                    </a:lnTo>
                    <a:lnTo>
                      <a:pt x="911" y="241"/>
                    </a:lnTo>
                    <a:lnTo>
                      <a:pt x="967" y="234"/>
                    </a:lnTo>
                    <a:lnTo>
                      <a:pt x="1025" y="226"/>
                    </a:lnTo>
                    <a:lnTo>
                      <a:pt x="1082" y="218"/>
                    </a:lnTo>
                    <a:lnTo>
                      <a:pt x="1140" y="211"/>
                    </a:lnTo>
                    <a:lnTo>
                      <a:pt x="1197" y="203"/>
                    </a:lnTo>
                    <a:lnTo>
                      <a:pt x="1257" y="197"/>
                    </a:lnTo>
                    <a:lnTo>
                      <a:pt x="1316" y="189"/>
                    </a:lnTo>
                    <a:lnTo>
                      <a:pt x="1378" y="184"/>
                    </a:lnTo>
                    <a:lnTo>
                      <a:pt x="1439" y="178"/>
                    </a:lnTo>
                    <a:lnTo>
                      <a:pt x="1501" y="172"/>
                    </a:lnTo>
                    <a:lnTo>
                      <a:pt x="1564" y="166"/>
                    </a:lnTo>
                    <a:lnTo>
                      <a:pt x="1627" y="161"/>
                    </a:lnTo>
                    <a:lnTo>
                      <a:pt x="1691" y="157"/>
                    </a:lnTo>
                    <a:lnTo>
                      <a:pt x="1756" y="151"/>
                    </a:lnTo>
                    <a:lnTo>
                      <a:pt x="1817" y="143"/>
                    </a:lnTo>
                    <a:lnTo>
                      <a:pt x="1875" y="136"/>
                    </a:lnTo>
                    <a:lnTo>
                      <a:pt x="1932" y="128"/>
                    </a:lnTo>
                    <a:lnTo>
                      <a:pt x="1988" y="122"/>
                    </a:lnTo>
                    <a:lnTo>
                      <a:pt x="2040" y="115"/>
                    </a:lnTo>
                    <a:lnTo>
                      <a:pt x="2092" y="107"/>
                    </a:lnTo>
                    <a:lnTo>
                      <a:pt x="2142" y="99"/>
                    </a:lnTo>
                    <a:lnTo>
                      <a:pt x="2190" y="92"/>
                    </a:lnTo>
                    <a:lnTo>
                      <a:pt x="2236" y="84"/>
                    </a:lnTo>
                    <a:lnTo>
                      <a:pt x="2280" y="76"/>
                    </a:lnTo>
                    <a:lnTo>
                      <a:pt x="2322" y="69"/>
                    </a:lnTo>
                    <a:lnTo>
                      <a:pt x="2364" y="59"/>
                    </a:lnTo>
                    <a:lnTo>
                      <a:pt x="2403" y="51"/>
                    </a:lnTo>
                    <a:lnTo>
                      <a:pt x="2439" y="44"/>
                    </a:lnTo>
                    <a:lnTo>
                      <a:pt x="2475" y="34"/>
                    </a:lnTo>
                    <a:lnTo>
                      <a:pt x="2508" y="26"/>
                    </a:lnTo>
                    <a:lnTo>
                      <a:pt x="2523" y="23"/>
                    </a:lnTo>
                    <a:lnTo>
                      <a:pt x="2535" y="19"/>
                    </a:lnTo>
                    <a:lnTo>
                      <a:pt x="2548" y="17"/>
                    </a:lnTo>
                    <a:lnTo>
                      <a:pt x="2560" y="15"/>
                    </a:lnTo>
                    <a:lnTo>
                      <a:pt x="2570" y="11"/>
                    </a:lnTo>
                    <a:lnTo>
                      <a:pt x="2581" y="9"/>
                    </a:lnTo>
                    <a:lnTo>
                      <a:pt x="2591" y="7"/>
                    </a:lnTo>
                    <a:lnTo>
                      <a:pt x="2600" y="5"/>
                    </a:lnTo>
                    <a:lnTo>
                      <a:pt x="2608" y="5"/>
                    </a:lnTo>
                    <a:lnTo>
                      <a:pt x="2616" y="3"/>
                    </a:lnTo>
                    <a:lnTo>
                      <a:pt x="2623" y="1"/>
                    </a:lnTo>
                    <a:lnTo>
                      <a:pt x="2629" y="1"/>
                    </a:lnTo>
                    <a:lnTo>
                      <a:pt x="2635" y="0"/>
                    </a:lnTo>
                    <a:lnTo>
                      <a:pt x="2641" y="0"/>
                    </a:lnTo>
                    <a:lnTo>
                      <a:pt x="2644" y="0"/>
                    </a:lnTo>
                    <a:lnTo>
                      <a:pt x="2648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3462" y="2432"/>
              <a:ext cx="340" cy="339"/>
              <a:chOff x="3651" y="1897"/>
              <a:chExt cx="1481" cy="1479"/>
            </a:xfrm>
          </p:grpSpPr>
          <p:sp>
            <p:nvSpPr>
              <p:cNvPr id="22" name="Freeform 59"/>
              <p:cNvSpPr>
                <a:spLocks/>
              </p:cNvSpPr>
              <p:nvPr/>
            </p:nvSpPr>
            <p:spPr bwMode="auto">
              <a:xfrm>
                <a:off x="3989" y="1897"/>
                <a:ext cx="772" cy="236"/>
              </a:xfrm>
              <a:custGeom>
                <a:avLst/>
                <a:gdLst>
                  <a:gd name="T0" fmla="*/ 673 w 1545"/>
                  <a:gd name="T1" fmla="*/ 1 h 472"/>
                  <a:gd name="T2" fmla="*/ 691 w 1545"/>
                  <a:gd name="T3" fmla="*/ 6 h 472"/>
                  <a:gd name="T4" fmla="*/ 711 w 1545"/>
                  <a:gd name="T5" fmla="*/ 15 h 472"/>
                  <a:gd name="T6" fmla="*/ 734 w 1545"/>
                  <a:gd name="T7" fmla="*/ 29 h 472"/>
                  <a:gd name="T8" fmla="*/ 757 w 1545"/>
                  <a:gd name="T9" fmla="*/ 45 h 472"/>
                  <a:gd name="T10" fmla="*/ 766 w 1545"/>
                  <a:gd name="T11" fmla="*/ 57 h 472"/>
                  <a:gd name="T12" fmla="*/ 771 w 1545"/>
                  <a:gd name="T13" fmla="*/ 69 h 472"/>
                  <a:gd name="T14" fmla="*/ 772 w 1545"/>
                  <a:gd name="T15" fmla="*/ 83 h 472"/>
                  <a:gd name="T16" fmla="*/ 768 w 1545"/>
                  <a:gd name="T17" fmla="*/ 93 h 472"/>
                  <a:gd name="T18" fmla="*/ 757 w 1545"/>
                  <a:gd name="T19" fmla="*/ 104 h 472"/>
                  <a:gd name="T20" fmla="*/ 741 w 1545"/>
                  <a:gd name="T21" fmla="*/ 112 h 472"/>
                  <a:gd name="T22" fmla="*/ 722 w 1545"/>
                  <a:gd name="T23" fmla="*/ 121 h 472"/>
                  <a:gd name="T24" fmla="*/ 706 w 1545"/>
                  <a:gd name="T25" fmla="*/ 127 h 472"/>
                  <a:gd name="T26" fmla="*/ 686 w 1545"/>
                  <a:gd name="T27" fmla="*/ 133 h 472"/>
                  <a:gd name="T28" fmla="*/ 661 w 1545"/>
                  <a:gd name="T29" fmla="*/ 140 h 472"/>
                  <a:gd name="T30" fmla="*/ 632 w 1545"/>
                  <a:gd name="T31" fmla="*/ 148 h 472"/>
                  <a:gd name="T32" fmla="*/ 600 w 1545"/>
                  <a:gd name="T33" fmla="*/ 156 h 472"/>
                  <a:gd name="T34" fmla="*/ 563 w 1545"/>
                  <a:gd name="T35" fmla="*/ 165 h 472"/>
                  <a:gd name="T36" fmla="*/ 522 w 1545"/>
                  <a:gd name="T37" fmla="*/ 175 h 472"/>
                  <a:gd name="T38" fmla="*/ 471 w 1545"/>
                  <a:gd name="T39" fmla="*/ 185 h 472"/>
                  <a:gd name="T40" fmla="*/ 407 w 1545"/>
                  <a:gd name="T41" fmla="*/ 198 h 472"/>
                  <a:gd name="T42" fmla="*/ 347 w 1545"/>
                  <a:gd name="T43" fmla="*/ 208 h 472"/>
                  <a:gd name="T44" fmla="*/ 295 w 1545"/>
                  <a:gd name="T45" fmla="*/ 217 h 472"/>
                  <a:gd name="T46" fmla="*/ 248 w 1545"/>
                  <a:gd name="T47" fmla="*/ 225 h 472"/>
                  <a:gd name="T48" fmla="*/ 207 w 1545"/>
                  <a:gd name="T49" fmla="*/ 229 h 472"/>
                  <a:gd name="T50" fmla="*/ 173 w 1545"/>
                  <a:gd name="T51" fmla="*/ 233 h 472"/>
                  <a:gd name="T52" fmla="*/ 144 w 1545"/>
                  <a:gd name="T53" fmla="*/ 235 h 472"/>
                  <a:gd name="T54" fmla="*/ 118 w 1545"/>
                  <a:gd name="T55" fmla="*/ 236 h 472"/>
                  <a:gd name="T56" fmla="*/ 86 w 1545"/>
                  <a:gd name="T57" fmla="*/ 234 h 472"/>
                  <a:gd name="T58" fmla="*/ 60 w 1545"/>
                  <a:gd name="T59" fmla="*/ 229 h 472"/>
                  <a:gd name="T60" fmla="*/ 39 w 1545"/>
                  <a:gd name="T61" fmla="*/ 222 h 472"/>
                  <a:gd name="T62" fmla="*/ 21 w 1545"/>
                  <a:gd name="T63" fmla="*/ 207 h 472"/>
                  <a:gd name="T64" fmla="*/ 4 w 1545"/>
                  <a:gd name="T65" fmla="*/ 184 h 472"/>
                  <a:gd name="T66" fmla="*/ 0 w 1545"/>
                  <a:gd name="T67" fmla="*/ 166 h 472"/>
                  <a:gd name="T68" fmla="*/ 7 w 1545"/>
                  <a:gd name="T69" fmla="*/ 158 h 472"/>
                  <a:gd name="T70" fmla="*/ 21 w 1545"/>
                  <a:gd name="T71" fmla="*/ 152 h 472"/>
                  <a:gd name="T72" fmla="*/ 44 w 1545"/>
                  <a:gd name="T73" fmla="*/ 147 h 472"/>
                  <a:gd name="T74" fmla="*/ 86 w 1545"/>
                  <a:gd name="T75" fmla="*/ 142 h 472"/>
                  <a:gd name="T76" fmla="*/ 167 w 1545"/>
                  <a:gd name="T77" fmla="*/ 131 h 472"/>
                  <a:gd name="T78" fmla="*/ 252 w 1545"/>
                  <a:gd name="T79" fmla="*/ 114 h 472"/>
                  <a:gd name="T80" fmla="*/ 342 w 1545"/>
                  <a:gd name="T81" fmla="*/ 95 h 472"/>
                  <a:gd name="T82" fmla="*/ 427 w 1545"/>
                  <a:gd name="T83" fmla="*/ 74 h 472"/>
                  <a:gd name="T84" fmla="*/ 487 w 1545"/>
                  <a:gd name="T85" fmla="*/ 59 h 472"/>
                  <a:gd name="T86" fmla="*/ 543 w 1545"/>
                  <a:gd name="T87" fmla="*/ 43 h 472"/>
                  <a:gd name="T88" fmla="*/ 591 w 1545"/>
                  <a:gd name="T89" fmla="*/ 26 h 472"/>
                  <a:gd name="T90" fmla="*/ 629 w 1545"/>
                  <a:gd name="T91" fmla="*/ 10 h 472"/>
                  <a:gd name="T92" fmla="*/ 651 w 1545"/>
                  <a:gd name="T93" fmla="*/ 2 h 472"/>
                  <a:gd name="T94" fmla="*/ 660 w 1545"/>
                  <a:gd name="T95" fmla="*/ 0 h 47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45"/>
                  <a:gd name="T145" fmla="*/ 0 h 472"/>
                  <a:gd name="T146" fmla="*/ 1545 w 1545"/>
                  <a:gd name="T147" fmla="*/ 472 h 47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45" h="472">
                    <a:moveTo>
                      <a:pt x="1321" y="0"/>
                    </a:moveTo>
                    <a:lnTo>
                      <a:pt x="1328" y="0"/>
                    </a:lnTo>
                    <a:lnTo>
                      <a:pt x="1338" y="2"/>
                    </a:lnTo>
                    <a:lnTo>
                      <a:pt x="1346" y="2"/>
                    </a:lnTo>
                    <a:lnTo>
                      <a:pt x="1355" y="4"/>
                    </a:lnTo>
                    <a:lnTo>
                      <a:pt x="1363" y="6"/>
                    </a:lnTo>
                    <a:lnTo>
                      <a:pt x="1373" y="9"/>
                    </a:lnTo>
                    <a:lnTo>
                      <a:pt x="1382" y="11"/>
                    </a:lnTo>
                    <a:lnTo>
                      <a:pt x="1392" y="15"/>
                    </a:lnTo>
                    <a:lnTo>
                      <a:pt x="1403" y="21"/>
                    </a:lnTo>
                    <a:lnTo>
                      <a:pt x="1413" y="25"/>
                    </a:lnTo>
                    <a:lnTo>
                      <a:pt x="1422" y="30"/>
                    </a:lnTo>
                    <a:lnTo>
                      <a:pt x="1434" y="36"/>
                    </a:lnTo>
                    <a:lnTo>
                      <a:pt x="1445" y="42"/>
                    </a:lnTo>
                    <a:lnTo>
                      <a:pt x="1457" y="50"/>
                    </a:lnTo>
                    <a:lnTo>
                      <a:pt x="1468" y="57"/>
                    </a:lnTo>
                    <a:lnTo>
                      <a:pt x="1480" y="65"/>
                    </a:lnTo>
                    <a:lnTo>
                      <a:pt x="1495" y="75"/>
                    </a:lnTo>
                    <a:lnTo>
                      <a:pt x="1509" y="86"/>
                    </a:lnTo>
                    <a:lnTo>
                      <a:pt x="1515" y="90"/>
                    </a:lnTo>
                    <a:lnTo>
                      <a:pt x="1518" y="96"/>
                    </a:lnTo>
                    <a:lnTo>
                      <a:pt x="1524" y="101"/>
                    </a:lnTo>
                    <a:lnTo>
                      <a:pt x="1528" y="107"/>
                    </a:lnTo>
                    <a:lnTo>
                      <a:pt x="1532" y="113"/>
                    </a:lnTo>
                    <a:lnTo>
                      <a:pt x="1536" y="119"/>
                    </a:lnTo>
                    <a:lnTo>
                      <a:pt x="1538" y="126"/>
                    </a:lnTo>
                    <a:lnTo>
                      <a:pt x="1541" y="132"/>
                    </a:lnTo>
                    <a:lnTo>
                      <a:pt x="1543" y="138"/>
                    </a:lnTo>
                    <a:lnTo>
                      <a:pt x="1543" y="146"/>
                    </a:lnTo>
                    <a:lnTo>
                      <a:pt x="1545" y="153"/>
                    </a:lnTo>
                    <a:lnTo>
                      <a:pt x="1545" y="159"/>
                    </a:lnTo>
                    <a:lnTo>
                      <a:pt x="1545" y="165"/>
                    </a:lnTo>
                    <a:lnTo>
                      <a:pt x="1543" y="170"/>
                    </a:lnTo>
                    <a:lnTo>
                      <a:pt x="1541" y="176"/>
                    </a:lnTo>
                    <a:lnTo>
                      <a:pt x="1539" y="182"/>
                    </a:lnTo>
                    <a:lnTo>
                      <a:pt x="1536" y="186"/>
                    </a:lnTo>
                    <a:lnTo>
                      <a:pt x="1532" y="192"/>
                    </a:lnTo>
                    <a:lnTo>
                      <a:pt x="1526" y="197"/>
                    </a:lnTo>
                    <a:lnTo>
                      <a:pt x="1520" y="201"/>
                    </a:lnTo>
                    <a:lnTo>
                      <a:pt x="1515" y="207"/>
                    </a:lnTo>
                    <a:lnTo>
                      <a:pt x="1509" y="211"/>
                    </a:lnTo>
                    <a:lnTo>
                      <a:pt x="1499" y="216"/>
                    </a:lnTo>
                    <a:lnTo>
                      <a:pt x="1492" y="220"/>
                    </a:lnTo>
                    <a:lnTo>
                      <a:pt x="1482" y="224"/>
                    </a:lnTo>
                    <a:lnTo>
                      <a:pt x="1472" y="230"/>
                    </a:lnTo>
                    <a:lnTo>
                      <a:pt x="1463" y="234"/>
                    </a:lnTo>
                    <a:lnTo>
                      <a:pt x="1451" y="238"/>
                    </a:lnTo>
                    <a:lnTo>
                      <a:pt x="1444" y="241"/>
                    </a:lnTo>
                    <a:lnTo>
                      <a:pt x="1438" y="243"/>
                    </a:lnTo>
                    <a:lnTo>
                      <a:pt x="1430" y="247"/>
                    </a:lnTo>
                    <a:lnTo>
                      <a:pt x="1421" y="249"/>
                    </a:lnTo>
                    <a:lnTo>
                      <a:pt x="1413" y="253"/>
                    </a:lnTo>
                    <a:lnTo>
                      <a:pt x="1403" y="257"/>
                    </a:lnTo>
                    <a:lnTo>
                      <a:pt x="1394" y="259"/>
                    </a:lnTo>
                    <a:lnTo>
                      <a:pt x="1382" y="262"/>
                    </a:lnTo>
                    <a:lnTo>
                      <a:pt x="1373" y="266"/>
                    </a:lnTo>
                    <a:lnTo>
                      <a:pt x="1361" y="270"/>
                    </a:lnTo>
                    <a:lnTo>
                      <a:pt x="1349" y="274"/>
                    </a:lnTo>
                    <a:lnTo>
                      <a:pt x="1336" y="276"/>
                    </a:lnTo>
                    <a:lnTo>
                      <a:pt x="1323" y="280"/>
                    </a:lnTo>
                    <a:lnTo>
                      <a:pt x="1309" y="284"/>
                    </a:lnTo>
                    <a:lnTo>
                      <a:pt x="1296" y="287"/>
                    </a:lnTo>
                    <a:lnTo>
                      <a:pt x="1280" y="291"/>
                    </a:lnTo>
                    <a:lnTo>
                      <a:pt x="1265" y="295"/>
                    </a:lnTo>
                    <a:lnTo>
                      <a:pt x="1250" y="299"/>
                    </a:lnTo>
                    <a:lnTo>
                      <a:pt x="1234" y="305"/>
                    </a:lnTo>
                    <a:lnTo>
                      <a:pt x="1217" y="309"/>
                    </a:lnTo>
                    <a:lnTo>
                      <a:pt x="1200" y="312"/>
                    </a:lnTo>
                    <a:lnTo>
                      <a:pt x="1183" y="316"/>
                    </a:lnTo>
                    <a:lnTo>
                      <a:pt x="1165" y="320"/>
                    </a:lnTo>
                    <a:lnTo>
                      <a:pt x="1146" y="326"/>
                    </a:lnTo>
                    <a:lnTo>
                      <a:pt x="1127" y="330"/>
                    </a:lnTo>
                    <a:lnTo>
                      <a:pt x="1106" y="333"/>
                    </a:lnTo>
                    <a:lnTo>
                      <a:pt x="1087" y="339"/>
                    </a:lnTo>
                    <a:lnTo>
                      <a:pt x="1065" y="343"/>
                    </a:lnTo>
                    <a:lnTo>
                      <a:pt x="1044" y="349"/>
                    </a:lnTo>
                    <a:lnTo>
                      <a:pt x="1023" y="353"/>
                    </a:lnTo>
                    <a:lnTo>
                      <a:pt x="1000" y="358"/>
                    </a:lnTo>
                    <a:lnTo>
                      <a:pt x="977" y="362"/>
                    </a:lnTo>
                    <a:lnTo>
                      <a:pt x="943" y="370"/>
                    </a:lnTo>
                    <a:lnTo>
                      <a:pt x="910" y="376"/>
                    </a:lnTo>
                    <a:lnTo>
                      <a:pt x="877" y="383"/>
                    </a:lnTo>
                    <a:lnTo>
                      <a:pt x="845" y="389"/>
                    </a:lnTo>
                    <a:lnTo>
                      <a:pt x="814" y="395"/>
                    </a:lnTo>
                    <a:lnTo>
                      <a:pt x="783" y="401"/>
                    </a:lnTo>
                    <a:lnTo>
                      <a:pt x="753" y="406"/>
                    </a:lnTo>
                    <a:lnTo>
                      <a:pt x="724" y="412"/>
                    </a:lnTo>
                    <a:lnTo>
                      <a:pt x="695" y="416"/>
                    </a:lnTo>
                    <a:lnTo>
                      <a:pt x="668" y="422"/>
                    </a:lnTo>
                    <a:lnTo>
                      <a:pt x="641" y="426"/>
                    </a:lnTo>
                    <a:lnTo>
                      <a:pt x="616" y="429"/>
                    </a:lnTo>
                    <a:lnTo>
                      <a:pt x="591" y="433"/>
                    </a:lnTo>
                    <a:lnTo>
                      <a:pt x="566" y="437"/>
                    </a:lnTo>
                    <a:lnTo>
                      <a:pt x="542" y="441"/>
                    </a:lnTo>
                    <a:lnTo>
                      <a:pt x="518" y="445"/>
                    </a:lnTo>
                    <a:lnTo>
                      <a:pt x="497" y="449"/>
                    </a:lnTo>
                    <a:lnTo>
                      <a:pt x="476" y="450"/>
                    </a:lnTo>
                    <a:lnTo>
                      <a:pt x="455" y="454"/>
                    </a:lnTo>
                    <a:lnTo>
                      <a:pt x="434" y="456"/>
                    </a:lnTo>
                    <a:lnTo>
                      <a:pt x="415" y="458"/>
                    </a:lnTo>
                    <a:lnTo>
                      <a:pt x="398" y="460"/>
                    </a:lnTo>
                    <a:lnTo>
                      <a:pt x="380" y="462"/>
                    </a:lnTo>
                    <a:lnTo>
                      <a:pt x="363" y="464"/>
                    </a:lnTo>
                    <a:lnTo>
                      <a:pt x="346" y="466"/>
                    </a:lnTo>
                    <a:lnTo>
                      <a:pt x="330" y="468"/>
                    </a:lnTo>
                    <a:lnTo>
                      <a:pt x="317" y="468"/>
                    </a:lnTo>
                    <a:lnTo>
                      <a:pt x="302" y="470"/>
                    </a:lnTo>
                    <a:lnTo>
                      <a:pt x="288" y="470"/>
                    </a:lnTo>
                    <a:lnTo>
                      <a:pt x="277" y="470"/>
                    </a:lnTo>
                    <a:lnTo>
                      <a:pt x="265" y="472"/>
                    </a:lnTo>
                    <a:lnTo>
                      <a:pt x="254" y="472"/>
                    </a:lnTo>
                    <a:lnTo>
                      <a:pt x="236" y="472"/>
                    </a:lnTo>
                    <a:lnTo>
                      <a:pt x="219" y="470"/>
                    </a:lnTo>
                    <a:lnTo>
                      <a:pt x="204" y="470"/>
                    </a:lnTo>
                    <a:lnTo>
                      <a:pt x="188" y="468"/>
                    </a:lnTo>
                    <a:lnTo>
                      <a:pt x="173" y="468"/>
                    </a:lnTo>
                    <a:lnTo>
                      <a:pt x="160" y="466"/>
                    </a:lnTo>
                    <a:lnTo>
                      <a:pt x="146" y="464"/>
                    </a:lnTo>
                    <a:lnTo>
                      <a:pt x="133" y="460"/>
                    </a:lnTo>
                    <a:lnTo>
                      <a:pt x="121" y="458"/>
                    </a:lnTo>
                    <a:lnTo>
                      <a:pt x="110" y="454"/>
                    </a:lnTo>
                    <a:lnTo>
                      <a:pt x="98" y="450"/>
                    </a:lnTo>
                    <a:lnTo>
                      <a:pt x="89" y="447"/>
                    </a:lnTo>
                    <a:lnTo>
                      <a:pt x="79" y="443"/>
                    </a:lnTo>
                    <a:lnTo>
                      <a:pt x="71" y="439"/>
                    </a:lnTo>
                    <a:lnTo>
                      <a:pt x="64" y="433"/>
                    </a:lnTo>
                    <a:lnTo>
                      <a:pt x="56" y="427"/>
                    </a:lnTo>
                    <a:lnTo>
                      <a:pt x="43" y="414"/>
                    </a:lnTo>
                    <a:lnTo>
                      <a:pt x="33" y="403"/>
                    </a:lnTo>
                    <a:lnTo>
                      <a:pt x="23" y="391"/>
                    </a:lnTo>
                    <a:lnTo>
                      <a:pt x="16" y="379"/>
                    </a:lnTo>
                    <a:lnTo>
                      <a:pt x="8" y="368"/>
                    </a:lnTo>
                    <a:lnTo>
                      <a:pt x="4" y="356"/>
                    </a:lnTo>
                    <a:lnTo>
                      <a:pt x="2" y="347"/>
                    </a:lnTo>
                    <a:lnTo>
                      <a:pt x="0" y="337"/>
                    </a:lnTo>
                    <a:lnTo>
                      <a:pt x="0" y="332"/>
                    </a:lnTo>
                    <a:lnTo>
                      <a:pt x="2" y="328"/>
                    </a:lnTo>
                    <a:lnTo>
                      <a:pt x="6" y="324"/>
                    </a:lnTo>
                    <a:lnTo>
                      <a:pt x="10" y="320"/>
                    </a:lnTo>
                    <a:lnTo>
                      <a:pt x="14" y="316"/>
                    </a:lnTo>
                    <a:lnTo>
                      <a:pt x="20" y="312"/>
                    </a:lnTo>
                    <a:lnTo>
                      <a:pt x="27" y="309"/>
                    </a:lnTo>
                    <a:lnTo>
                      <a:pt x="35" y="305"/>
                    </a:lnTo>
                    <a:lnTo>
                      <a:pt x="43" y="303"/>
                    </a:lnTo>
                    <a:lnTo>
                      <a:pt x="52" y="299"/>
                    </a:lnTo>
                    <a:lnTo>
                      <a:pt x="64" y="297"/>
                    </a:lnTo>
                    <a:lnTo>
                      <a:pt x="75" y="295"/>
                    </a:lnTo>
                    <a:lnTo>
                      <a:pt x="89" y="293"/>
                    </a:lnTo>
                    <a:lnTo>
                      <a:pt x="102" y="291"/>
                    </a:lnTo>
                    <a:lnTo>
                      <a:pt x="117" y="291"/>
                    </a:lnTo>
                    <a:lnTo>
                      <a:pt x="133" y="289"/>
                    </a:lnTo>
                    <a:lnTo>
                      <a:pt x="173" y="284"/>
                    </a:lnTo>
                    <a:lnTo>
                      <a:pt x="213" y="278"/>
                    </a:lnTo>
                    <a:lnTo>
                      <a:pt x="254" y="272"/>
                    </a:lnTo>
                    <a:lnTo>
                      <a:pt x="294" y="266"/>
                    </a:lnTo>
                    <a:lnTo>
                      <a:pt x="334" y="261"/>
                    </a:lnTo>
                    <a:lnTo>
                      <a:pt x="376" y="253"/>
                    </a:lnTo>
                    <a:lnTo>
                      <a:pt x="419" y="245"/>
                    </a:lnTo>
                    <a:lnTo>
                      <a:pt x="461" y="238"/>
                    </a:lnTo>
                    <a:lnTo>
                      <a:pt x="505" y="228"/>
                    </a:lnTo>
                    <a:lnTo>
                      <a:pt x="549" y="220"/>
                    </a:lnTo>
                    <a:lnTo>
                      <a:pt x="593" y="211"/>
                    </a:lnTo>
                    <a:lnTo>
                      <a:pt x="637" y="201"/>
                    </a:lnTo>
                    <a:lnTo>
                      <a:pt x="684" y="190"/>
                    </a:lnTo>
                    <a:lnTo>
                      <a:pt x="730" y="178"/>
                    </a:lnTo>
                    <a:lnTo>
                      <a:pt x="776" y="167"/>
                    </a:lnTo>
                    <a:lnTo>
                      <a:pt x="822" y="155"/>
                    </a:lnTo>
                    <a:lnTo>
                      <a:pt x="854" y="147"/>
                    </a:lnTo>
                    <a:lnTo>
                      <a:pt x="885" y="140"/>
                    </a:lnTo>
                    <a:lnTo>
                      <a:pt x="916" y="132"/>
                    </a:lnTo>
                    <a:lnTo>
                      <a:pt x="946" y="124"/>
                    </a:lnTo>
                    <a:lnTo>
                      <a:pt x="975" y="117"/>
                    </a:lnTo>
                    <a:lnTo>
                      <a:pt x="1004" y="109"/>
                    </a:lnTo>
                    <a:lnTo>
                      <a:pt x="1033" y="101"/>
                    </a:lnTo>
                    <a:lnTo>
                      <a:pt x="1060" y="94"/>
                    </a:lnTo>
                    <a:lnTo>
                      <a:pt x="1087" y="86"/>
                    </a:lnTo>
                    <a:lnTo>
                      <a:pt x="1112" y="78"/>
                    </a:lnTo>
                    <a:lnTo>
                      <a:pt x="1136" y="69"/>
                    </a:lnTo>
                    <a:lnTo>
                      <a:pt x="1159" y="61"/>
                    </a:lnTo>
                    <a:lnTo>
                      <a:pt x="1183" y="52"/>
                    </a:lnTo>
                    <a:lnTo>
                      <a:pt x="1206" y="44"/>
                    </a:lnTo>
                    <a:lnTo>
                      <a:pt x="1227" y="34"/>
                    </a:lnTo>
                    <a:lnTo>
                      <a:pt x="1246" y="27"/>
                    </a:lnTo>
                    <a:lnTo>
                      <a:pt x="1259" y="19"/>
                    </a:lnTo>
                    <a:lnTo>
                      <a:pt x="1271" y="15"/>
                    </a:lnTo>
                    <a:lnTo>
                      <a:pt x="1282" y="9"/>
                    </a:lnTo>
                    <a:lnTo>
                      <a:pt x="1292" y="6"/>
                    </a:lnTo>
                    <a:lnTo>
                      <a:pt x="1302" y="4"/>
                    </a:lnTo>
                    <a:lnTo>
                      <a:pt x="1309" y="2"/>
                    </a:lnTo>
                    <a:lnTo>
                      <a:pt x="1315" y="0"/>
                    </a:lnTo>
                    <a:lnTo>
                      <a:pt x="132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Freeform 60"/>
              <p:cNvSpPr>
                <a:spLocks/>
              </p:cNvSpPr>
              <p:nvPr/>
            </p:nvSpPr>
            <p:spPr bwMode="auto">
              <a:xfrm>
                <a:off x="4305" y="2078"/>
                <a:ext cx="165" cy="1133"/>
              </a:xfrm>
              <a:custGeom>
                <a:avLst/>
                <a:gdLst>
                  <a:gd name="T0" fmla="*/ 41 w 330"/>
                  <a:gd name="T1" fmla="*/ 0 h 2265"/>
                  <a:gd name="T2" fmla="*/ 51 w 330"/>
                  <a:gd name="T3" fmla="*/ 1 h 2265"/>
                  <a:gd name="T4" fmla="*/ 67 w 330"/>
                  <a:gd name="T5" fmla="*/ 5 h 2265"/>
                  <a:gd name="T6" fmla="*/ 89 w 330"/>
                  <a:gd name="T7" fmla="*/ 13 h 2265"/>
                  <a:gd name="T8" fmla="*/ 114 w 330"/>
                  <a:gd name="T9" fmla="*/ 24 h 2265"/>
                  <a:gd name="T10" fmla="*/ 132 w 330"/>
                  <a:gd name="T11" fmla="*/ 34 h 2265"/>
                  <a:gd name="T12" fmla="*/ 140 w 330"/>
                  <a:gd name="T13" fmla="*/ 40 h 2265"/>
                  <a:gd name="T14" fmla="*/ 148 w 330"/>
                  <a:gd name="T15" fmla="*/ 46 h 2265"/>
                  <a:gd name="T16" fmla="*/ 154 w 330"/>
                  <a:gd name="T17" fmla="*/ 53 h 2265"/>
                  <a:gd name="T18" fmla="*/ 158 w 330"/>
                  <a:gd name="T19" fmla="*/ 60 h 2265"/>
                  <a:gd name="T20" fmla="*/ 161 w 330"/>
                  <a:gd name="T21" fmla="*/ 67 h 2265"/>
                  <a:gd name="T22" fmla="*/ 164 w 330"/>
                  <a:gd name="T23" fmla="*/ 75 h 2265"/>
                  <a:gd name="T24" fmla="*/ 165 w 330"/>
                  <a:gd name="T25" fmla="*/ 83 h 2265"/>
                  <a:gd name="T26" fmla="*/ 165 w 330"/>
                  <a:gd name="T27" fmla="*/ 97 h 2265"/>
                  <a:gd name="T28" fmla="*/ 162 w 330"/>
                  <a:gd name="T29" fmla="*/ 119 h 2265"/>
                  <a:gd name="T30" fmla="*/ 158 w 330"/>
                  <a:gd name="T31" fmla="*/ 141 h 2265"/>
                  <a:gd name="T32" fmla="*/ 156 w 330"/>
                  <a:gd name="T33" fmla="*/ 162 h 2265"/>
                  <a:gd name="T34" fmla="*/ 154 w 330"/>
                  <a:gd name="T35" fmla="*/ 182 h 2265"/>
                  <a:gd name="T36" fmla="*/ 153 w 330"/>
                  <a:gd name="T37" fmla="*/ 200 h 2265"/>
                  <a:gd name="T38" fmla="*/ 134 w 330"/>
                  <a:gd name="T39" fmla="*/ 1133 h 2265"/>
                  <a:gd name="T40" fmla="*/ 33 w 330"/>
                  <a:gd name="T41" fmla="*/ 154 h 2265"/>
                  <a:gd name="T42" fmla="*/ 30 w 330"/>
                  <a:gd name="T43" fmla="*/ 137 h 2265"/>
                  <a:gd name="T44" fmla="*/ 26 w 330"/>
                  <a:gd name="T45" fmla="*/ 118 h 2265"/>
                  <a:gd name="T46" fmla="*/ 20 w 330"/>
                  <a:gd name="T47" fmla="*/ 99 h 2265"/>
                  <a:gd name="T48" fmla="*/ 13 w 330"/>
                  <a:gd name="T49" fmla="*/ 78 h 2265"/>
                  <a:gd name="T50" fmla="*/ 8 w 330"/>
                  <a:gd name="T51" fmla="*/ 68 h 2265"/>
                  <a:gd name="T52" fmla="*/ 3 w 330"/>
                  <a:gd name="T53" fmla="*/ 60 h 2265"/>
                  <a:gd name="T54" fmla="*/ 1 w 330"/>
                  <a:gd name="T55" fmla="*/ 53 h 2265"/>
                  <a:gd name="T56" fmla="*/ 0 w 330"/>
                  <a:gd name="T57" fmla="*/ 48 h 2265"/>
                  <a:gd name="T58" fmla="*/ 0 w 330"/>
                  <a:gd name="T59" fmla="*/ 37 h 2265"/>
                  <a:gd name="T60" fmla="*/ 2 w 330"/>
                  <a:gd name="T61" fmla="*/ 27 h 2265"/>
                  <a:gd name="T62" fmla="*/ 5 w 330"/>
                  <a:gd name="T63" fmla="*/ 19 h 2265"/>
                  <a:gd name="T64" fmla="*/ 10 w 330"/>
                  <a:gd name="T65" fmla="*/ 12 h 2265"/>
                  <a:gd name="T66" fmla="*/ 14 w 330"/>
                  <a:gd name="T67" fmla="*/ 7 h 2265"/>
                  <a:gd name="T68" fmla="*/ 21 w 330"/>
                  <a:gd name="T69" fmla="*/ 3 h 2265"/>
                  <a:gd name="T70" fmla="*/ 29 w 330"/>
                  <a:gd name="T71" fmla="*/ 1 h 2265"/>
                  <a:gd name="T72" fmla="*/ 37 w 330"/>
                  <a:gd name="T73" fmla="*/ 0 h 22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0"/>
                  <a:gd name="T112" fmla="*/ 0 h 2265"/>
                  <a:gd name="T113" fmla="*/ 330 w 330"/>
                  <a:gd name="T114" fmla="*/ 2265 h 22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0" h="2265">
                    <a:moveTo>
                      <a:pt x="74" y="0"/>
                    </a:moveTo>
                    <a:lnTo>
                      <a:pt x="82" y="0"/>
                    </a:lnTo>
                    <a:lnTo>
                      <a:pt x="92" y="2"/>
                    </a:lnTo>
                    <a:lnTo>
                      <a:pt x="101" y="2"/>
                    </a:lnTo>
                    <a:lnTo>
                      <a:pt x="113" y="4"/>
                    </a:lnTo>
                    <a:lnTo>
                      <a:pt x="134" y="10"/>
                    </a:lnTo>
                    <a:lnTo>
                      <a:pt x="155" y="16"/>
                    </a:lnTo>
                    <a:lnTo>
                      <a:pt x="178" y="25"/>
                    </a:lnTo>
                    <a:lnTo>
                      <a:pt x="203" y="35"/>
                    </a:lnTo>
                    <a:lnTo>
                      <a:pt x="228" y="48"/>
                    </a:lnTo>
                    <a:lnTo>
                      <a:pt x="255" y="62"/>
                    </a:lnTo>
                    <a:lnTo>
                      <a:pt x="264" y="67"/>
                    </a:lnTo>
                    <a:lnTo>
                      <a:pt x="272" y="73"/>
                    </a:lnTo>
                    <a:lnTo>
                      <a:pt x="280" y="79"/>
                    </a:lnTo>
                    <a:lnTo>
                      <a:pt x="288" y="87"/>
                    </a:lnTo>
                    <a:lnTo>
                      <a:pt x="295" y="92"/>
                    </a:lnTo>
                    <a:lnTo>
                      <a:pt x="301" y="100"/>
                    </a:lnTo>
                    <a:lnTo>
                      <a:pt x="307" y="106"/>
                    </a:lnTo>
                    <a:lnTo>
                      <a:pt x="311" y="113"/>
                    </a:lnTo>
                    <a:lnTo>
                      <a:pt x="316" y="119"/>
                    </a:lnTo>
                    <a:lnTo>
                      <a:pt x="320" y="127"/>
                    </a:lnTo>
                    <a:lnTo>
                      <a:pt x="322" y="134"/>
                    </a:lnTo>
                    <a:lnTo>
                      <a:pt x="326" y="142"/>
                    </a:lnTo>
                    <a:lnTo>
                      <a:pt x="328" y="150"/>
                    </a:lnTo>
                    <a:lnTo>
                      <a:pt x="330" y="157"/>
                    </a:lnTo>
                    <a:lnTo>
                      <a:pt x="330" y="165"/>
                    </a:lnTo>
                    <a:lnTo>
                      <a:pt x="330" y="175"/>
                    </a:lnTo>
                    <a:lnTo>
                      <a:pt x="330" y="194"/>
                    </a:lnTo>
                    <a:lnTo>
                      <a:pt x="328" y="215"/>
                    </a:lnTo>
                    <a:lnTo>
                      <a:pt x="324" y="238"/>
                    </a:lnTo>
                    <a:lnTo>
                      <a:pt x="320" y="261"/>
                    </a:lnTo>
                    <a:lnTo>
                      <a:pt x="316" y="282"/>
                    </a:lnTo>
                    <a:lnTo>
                      <a:pt x="314" y="303"/>
                    </a:lnTo>
                    <a:lnTo>
                      <a:pt x="311" y="324"/>
                    </a:lnTo>
                    <a:lnTo>
                      <a:pt x="309" y="345"/>
                    </a:lnTo>
                    <a:lnTo>
                      <a:pt x="307" y="363"/>
                    </a:lnTo>
                    <a:lnTo>
                      <a:pt x="305" y="382"/>
                    </a:lnTo>
                    <a:lnTo>
                      <a:pt x="305" y="399"/>
                    </a:lnTo>
                    <a:lnTo>
                      <a:pt x="305" y="416"/>
                    </a:lnTo>
                    <a:lnTo>
                      <a:pt x="268" y="2265"/>
                    </a:lnTo>
                    <a:lnTo>
                      <a:pt x="88" y="2265"/>
                    </a:lnTo>
                    <a:lnTo>
                      <a:pt x="65" y="307"/>
                    </a:lnTo>
                    <a:lnTo>
                      <a:pt x="63" y="290"/>
                    </a:lnTo>
                    <a:lnTo>
                      <a:pt x="59" y="273"/>
                    </a:lnTo>
                    <a:lnTo>
                      <a:pt x="57" y="253"/>
                    </a:lnTo>
                    <a:lnTo>
                      <a:pt x="51" y="236"/>
                    </a:lnTo>
                    <a:lnTo>
                      <a:pt x="46" y="217"/>
                    </a:lnTo>
                    <a:lnTo>
                      <a:pt x="40" y="198"/>
                    </a:lnTo>
                    <a:lnTo>
                      <a:pt x="32" y="177"/>
                    </a:lnTo>
                    <a:lnTo>
                      <a:pt x="25" y="156"/>
                    </a:lnTo>
                    <a:lnTo>
                      <a:pt x="19" y="146"/>
                    </a:lnTo>
                    <a:lnTo>
                      <a:pt x="15" y="136"/>
                    </a:lnTo>
                    <a:lnTo>
                      <a:pt x="9" y="127"/>
                    </a:lnTo>
                    <a:lnTo>
                      <a:pt x="5" y="119"/>
                    </a:lnTo>
                    <a:lnTo>
                      <a:pt x="3" y="113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85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3" y="54"/>
                    </a:lnTo>
                    <a:lnTo>
                      <a:pt x="7" y="44"/>
                    </a:lnTo>
                    <a:lnTo>
                      <a:pt x="9" y="37"/>
                    </a:lnTo>
                    <a:lnTo>
                      <a:pt x="13" y="31"/>
                    </a:lnTo>
                    <a:lnTo>
                      <a:pt x="19" y="23"/>
                    </a:lnTo>
                    <a:lnTo>
                      <a:pt x="23" y="19"/>
                    </a:lnTo>
                    <a:lnTo>
                      <a:pt x="28" y="14"/>
                    </a:lnTo>
                    <a:lnTo>
                      <a:pt x="34" y="10"/>
                    </a:lnTo>
                    <a:lnTo>
                      <a:pt x="42" y="6"/>
                    </a:lnTo>
                    <a:lnTo>
                      <a:pt x="50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4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Freeform 61"/>
              <p:cNvSpPr>
                <a:spLocks/>
              </p:cNvSpPr>
              <p:nvPr/>
            </p:nvSpPr>
            <p:spPr bwMode="auto">
              <a:xfrm>
                <a:off x="4418" y="2502"/>
                <a:ext cx="428" cy="167"/>
              </a:xfrm>
              <a:custGeom>
                <a:avLst/>
                <a:gdLst>
                  <a:gd name="T0" fmla="*/ 329 w 856"/>
                  <a:gd name="T1" fmla="*/ 0 h 334"/>
                  <a:gd name="T2" fmla="*/ 334 w 856"/>
                  <a:gd name="T3" fmla="*/ 2 h 334"/>
                  <a:gd name="T4" fmla="*/ 343 w 856"/>
                  <a:gd name="T5" fmla="*/ 5 h 334"/>
                  <a:gd name="T6" fmla="*/ 353 w 856"/>
                  <a:gd name="T7" fmla="*/ 9 h 334"/>
                  <a:gd name="T8" fmla="*/ 368 w 856"/>
                  <a:gd name="T9" fmla="*/ 15 h 334"/>
                  <a:gd name="T10" fmla="*/ 384 w 856"/>
                  <a:gd name="T11" fmla="*/ 23 h 334"/>
                  <a:gd name="T12" fmla="*/ 400 w 856"/>
                  <a:gd name="T13" fmla="*/ 35 h 334"/>
                  <a:gd name="T14" fmla="*/ 412 w 856"/>
                  <a:gd name="T15" fmla="*/ 45 h 334"/>
                  <a:gd name="T16" fmla="*/ 422 w 856"/>
                  <a:gd name="T17" fmla="*/ 55 h 334"/>
                  <a:gd name="T18" fmla="*/ 426 w 856"/>
                  <a:gd name="T19" fmla="*/ 64 h 334"/>
                  <a:gd name="T20" fmla="*/ 428 w 856"/>
                  <a:gd name="T21" fmla="*/ 74 h 334"/>
                  <a:gd name="T22" fmla="*/ 426 w 856"/>
                  <a:gd name="T23" fmla="*/ 85 h 334"/>
                  <a:gd name="T24" fmla="*/ 420 w 856"/>
                  <a:gd name="T25" fmla="*/ 94 h 334"/>
                  <a:gd name="T26" fmla="*/ 409 w 856"/>
                  <a:gd name="T27" fmla="*/ 104 h 334"/>
                  <a:gd name="T28" fmla="*/ 395 w 856"/>
                  <a:gd name="T29" fmla="*/ 112 h 334"/>
                  <a:gd name="T30" fmla="*/ 376 w 856"/>
                  <a:gd name="T31" fmla="*/ 121 h 334"/>
                  <a:gd name="T32" fmla="*/ 285 w 856"/>
                  <a:gd name="T33" fmla="*/ 140 h 334"/>
                  <a:gd name="T34" fmla="*/ 201 w 856"/>
                  <a:gd name="T35" fmla="*/ 158 h 334"/>
                  <a:gd name="T36" fmla="*/ 169 w 856"/>
                  <a:gd name="T37" fmla="*/ 163 h 334"/>
                  <a:gd name="T38" fmla="*/ 139 w 856"/>
                  <a:gd name="T39" fmla="*/ 166 h 334"/>
                  <a:gd name="T40" fmla="*/ 109 w 856"/>
                  <a:gd name="T41" fmla="*/ 166 h 334"/>
                  <a:gd name="T42" fmla="*/ 79 w 856"/>
                  <a:gd name="T43" fmla="*/ 164 h 334"/>
                  <a:gd name="T44" fmla="*/ 49 w 856"/>
                  <a:gd name="T45" fmla="*/ 158 h 334"/>
                  <a:gd name="T46" fmla="*/ 30 w 856"/>
                  <a:gd name="T47" fmla="*/ 154 h 334"/>
                  <a:gd name="T48" fmla="*/ 19 w 856"/>
                  <a:gd name="T49" fmla="*/ 149 h 334"/>
                  <a:gd name="T50" fmla="*/ 10 w 856"/>
                  <a:gd name="T51" fmla="*/ 145 h 334"/>
                  <a:gd name="T52" fmla="*/ 3 w 856"/>
                  <a:gd name="T53" fmla="*/ 140 h 334"/>
                  <a:gd name="T54" fmla="*/ 0 w 856"/>
                  <a:gd name="T55" fmla="*/ 135 h 334"/>
                  <a:gd name="T56" fmla="*/ 0 w 856"/>
                  <a:gd name="T57" fmla="*/ 130 h 334"/>
                  <a:gd name="T58" fmla="*/ 3 w 856"/>
                  <a:gd name="T59" fmla="*/ 123 h 334"/>
                  <a:gd name="T60" fmla="*/ 9 w 856"/>
                  <a:gd name="T61" fmla="*/ 116 h 334"/>
                  <a:gd name="T62" fmla="*/ 19 w 856"/>
                  <a:gd name="T63" fmla="*/ 110 h 334"/>
                  <a:gd name="T64" fmla="*/ 32 w 856"/>
                  <a:gd name="T65" fmla="*/ 104 h 334"/>
                  <a:gd name="T66" fmla="*/ 48 w 856"/>
                  <a:gd name="T67" fmla="*/ 97 h 334"/>
                  <a:gd name="T68" fmla="*/ 82 w 856"/>
                  <a:gd name="T69" fmla="*/ 87 h 334"/>
                  <a:gd name="T70" fmla="*/ 112 w 856"/>
                  <a:gd name="T71" fmla="*/ 76 h 334"/>
                  <a:gd name="T72" fmla="*/ 139 w 856"/>
                  <a:gd name="T73" fmla="*/ 66 h 334"/>
                  <a:gd name="T74" fmla="*/ 164 w 856"/>
                  <a:gd name="T75" fmla="*/ 58 h 334"/>
                  <a:gd name="T76" fmla="*/ 187 w 856"/>
                  <a:gd name="T77" fmla="*/ 49 h 334"/>
                  <a:gd name="T78" fmla="*/ 208 w 856"/>
                  <a:gd name="T79" fmla="*/ 42 h 334"/>
                  <a:gd name="T80" fmla="*/ 226 w 856"/>
                  <a:gd name="T81" fmla="*/ 36 h 334"/>
                  <a:gd name="T82" fmla="*/ 241 w 856"/>
                  <a:gd name="T83" fmla="*/ 31 h 334"/>
                  <a:gd name="T84" fmla="*/ 254 w 856"/>
                  <a:gd name="T85" fmla="*/ 26 h 334"/>
                  <a:gd name="T86" fmla="*/ 264 w 856"/>
                  <a:gd name="T87" fmla="*/ 22 h 334"/>
                  <a:gd name="T88" fmla="*/ 276 w 856"/>
                  <a:gd name="T89" fmla="*/ 17 h 334"/>
                  <a:gd name="T90" fmla="*/ 292 w 856"/>
                  <a:gd name="T91" fmla="*/ 11 h 334"/>
                  <a:gd name="T92" fmla="*/ 305 w 856"/>
                  <a:gd name="T93" fmla="*/ 6 h 334"/>
                  <a:gd name="T94" fmla="*/ 315 w 856"/>
                  <a:gd name="T95" fmla="*/ 3 h 334"/>
                  <a:gd name="T96" fmla="*/ 322 w 856"/>
                  <a:gd name="T97" fmla="*/ 1 h 334"/>
                  <a:gd name="T98" fmla="*/ 326 w 856"/>
                  <a:gd name="T99" fmla="*/ 0 h 3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6"/>
                  <a:gd name="T151" fmla="*/ 0 h 334"/>
                  <a:gd name="T152" fmla="*/ 856 w 856"/>
                  <a:gd name="T153" fmla="*/ 334 h 3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6" h="334">
                    <a:moveTo>
                      <a:pt x="651" y="0"/>
                    </a:moveTo>
                    <a:lnTo>
                      <a:pt x="653" y="0"/>
                    </a:lnTo>
                    <a:lnTo>
                      <a:pt x="657" y="0"/>
                    </a:lnTo>
                    <a:lnTo>
                      <a:pt x="660" y="2"/>
                    </a:lnTo>
                    <a:lnTo>
                      <a:pt x="664" y="2"/>
                    </a:lnTo>
                    <a:lnTo>
                      <a:pt x="668" y="4"/>
                    </a:lnTo>
                    <a:lnTo>
                      <a:pt x="674" y="6"/>
                    </a:lnTo>
                    <a:lnTo>
                      <a:pt x="680" y="8"/>
                    </a:lnTo>
                    <a:lnTo>
                      <a:pt x="685" y="10"/>
                    </a:lnTo>
                    <a:lnTo>
                      <a:pt x="691" y="11"/>
                    </a:lnTo>
                    <a:lnTo>
                      <a:pt x="699" y="15"/>
                    </a:lnTo>
                    <a:lnTo>
                      <a:pt x="706" y="17"/>
                    </a:lnTo>
                    <a:lnTo>
                      <a:pt x="716" y="21"/>
                    </a:lnTo>
                    <a:lnTo>
                      <a:pt x="726" y="25"/>
                    </a:lnTo>
                    <a:lnTo>
                      <a:pt x="735" y="29"/>
                    </a:lnTo>
                    <a:lnTo>
                      <a:pt x="745" y="34"/>
                    </a:lnTo>
                    <a:lnTo>
                      <a:pt x="754" y="38"/>
                    </a:lnTo>
                    <a:lnTo>
                      <a:pt x="768" y="46"/>
                    </a:lnTo>
                    <a:lnTo>
                      <a:pt x="779" y="54"/>
                    </a:lnTo>
                    <a:lnTo>
                      <a:pt x="789" y="61"/>
                    </a:lnTo>
                    <a:lnTo>
                      <a:pt x="800" y="69"/>
                    </a:lnTo>
                    <a:lnTo>
                      <a:pt x="808" y="75"/>
                    </a:lnTo>
                    <a:lnTo>
                      <a:pt x="818" y="82"/>
                    </a:lnTo>
                    <a:lnTo>
                      <a:pt x="824" y="90"/>
                    </a:lnTo>
                    <a:lnTo>
                      <a:pt x="831" y="96"/>
                    </a:lnTo>
                    <a:lnTo>
                      <a:pt x="837" y="103"/>
                    </a:lnTo>
                    <a:lnTo>
                      <a:pt x="843" y="109"/>
                    </a:lnTo>
                    <a:lnTo>
                      <a:pt x="847" y="117"/>
                    </a:lnTo>
                    <a:lnTo>
                      <a:pt x="850" y="123"/>
                    </a:lnTo>
                    <a:lnTo>
                      <a:pt x="852" y="128"/>
                    </a:lnTo>
                    <a:lnTo>
                      <a:pt x="854" y="136"/>
                    </a:lnTo>
                    <a:lnTo>
                      <a:pt x="856" y="142"/>
                    </a:lnTo>
                    <a:lnTo>
                      <a:pt x="856" y="148"/>
                    </a:lnTo>
                    <a:lnTo>
                      <a:pt x="856" y="153"/>
                    </a:lnTo>
                    <a:lnTo>
                      <a:pt x="854" y="161"/>
                    </a:lnTo>
                    <a:lnTo>
                      <a:pt x="852" y="169"/>
                    </a:lnTo>
                    <a:lnTo>
                      <a:pt x="848" y="174"/>
                    </a:lnTo>
                    <a:lnTo>
                      <a:pt x="845" y="182"/>
                    </a:lnTo>
                    <a:lnTo>
                      <a:pt x="839" y="188"/>
                    </a:lnTo>
                    <a:lnTo>
                      <a:pt x="833" y="196"/>
                    </a:lnTo>
                    <a:lnTo>
                      <a:pt x="825" y="201"/>
                    </a:lnTo>
                    <a:lnTo>
                      <a:pt x="818" y="207"/>
                    </a:lnTo>
                    <a:lnTo>
                      <a:pt x="810" y="213"/>
                    </a:lnTo>
                    <a:lnTo>
                      <a:pt x="800" y="219"/>
                    </a:lnTo>
                    <a:lnTo>
                      <a:pt x="789" y="224"/>
                    </a:lnTo>
                    <a:lnTo>
                      <a:pt x="777" y="230"/>
                    </a:lnTo>
                    <a:lnTo>
                      <a:pt x="764" y="236"/>
                    </a:lnTo>
                    <a:lnTo>
                      <a:pt x="751" y="242"/>
                    </a:lnTo>
                    <a:lnTo>
                      <a:pt x="735" y="247"/>
                    </a:lnTo>
                    <a:lnTo>
                      <a:pt x="653" y="263"/>
                    </a:lnTo>
                    <a:lnTo>
                      <a:pt x="570" y="280"/>
                    </a:lnTo>
                    <a:lnTo>
                      <a:pt x="486" y="297"/>
                    </a:lnTo>
                    <a:lnTo>
                      <a:pt x="444" y="305"/>
                    </a:lnTo>
                    <a:lnTo>
                      <a:pt x="401" y="316"/>
                    </a:lnTo>
                    <a:lnTo>
                      <a:pt x="380" y="320"/>
                    </a:lnTo>
                    <a:lnTo>
                      <a:pt x="359" y="324"/>
                    </a:lnTo>
                    <a:lnTo>
                      <a:pt x="338" y="326"/>
                    </a:lnTo>
                    <a:lnTo>
                      <a:pt x="317" y="330"/>
                    </a:lnTo>
                    <a:lnTo>
                      <a:pt x="296" y="332"/>
                    </a:lnTo>
                    <a:lnTo>
                      <a:pt x="277" y="332"/>
                    </a:lnTo>
                    <a:lnTo>
                      <a:pt x="255" y="334"/>
                    </a:lnTo>
                    <a:lnTo>
                      <a:pt x="236" y="334"/>
                    </a:lnTo>
                    <a:lnTo>
                      <a:pt x="217" y="332"/>
                    </a:lnTo>
                    <a:lnTo>
                      <a:pt x="198" y="332"/>
                    </a:lnTo>
                    <a:lnTo>
                      <a:pt x="177" y="330"/>
                    </a:lnTo>
                    <a:lnTo>
                      <a:pt x="158" y="328"/>
                    </a:lnTo>
                    <a:lnTo>
                      <a:pt x="138" y="324"/>
                    </a:lnTo>
                    <a:lnTo>
                      <a:pt x="117" y="320"/>
                    </a:lnTo>
                    <a:lnTo>
                      <a:pt x="98" y="316"/>
                    </a:lnTo>
                    <a:lnTo>
                      <a:pt x="77" y="311"/>
                    </a:lnTo>
                    <a:lnTo>
                      <a:pt x="67" y="309"/>
                    </a:lnTo>
                    <a:lnTo>
                      <a:pt x="60" y="307"/>
                    </a:lnTo>
                    <a:lnTo>
                      <a:pt x="50" y="303"/>
                    </a:lnTo>
                    <a:lnTo>
                      <a:pt x="42" y="301"/>
                    </a:lnTo>
                    <a:lnTo>
                      <a:pt x="37" y="297"/>
                    </a:lnTo>
                    <a:lnTo>
                      <a:pt x="29" y="295"/>
                    </a:lnTo>
                    <a:lnTo>
                      <a:pt x="23" y="291"/>
                    </a:lnTo>
                    <a:lnTo>
                      <a:pt x="19" y="290"/>
                    </a:lnTo>
                    <a:lnTo>
                      <a:pt x="14" y="286"/>
                    </a:lnTo>
                    <a:lnTo>
                      <a:pt x="10" y="282"/>
                    </a:lnTo>
                    <a:lnTo>
                      <a:pt x="6" y="280"/>
                    </a:lnTo>
                    <a:lnTo>
                      <a:pt x="4" y="276"/>
                    </a:lnTo>
                    <a:lnTo>
                      <a:pt x="2" y="274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5"/>
                    </a:lnTo>
                    <a:lnTo>
                      <a:pt x="0" y="259"/>
                    </a:lnTo>
                    <a:lnTo>
                      <a:pt x="0" y="255"/>
                    </a:lnTo>
                    <a:lnTo>
                      <a:pt x="2" y="249"/>
                    </a:lnTo>
                    <a:lnTo>
                      <a:pt x="6" y="245"/>
                    </a:lnTo>
                    <a:lnTo>
                      <a:pt x="8" y="240"/>
                    </a:lnTo>
                    <a:lnTo>
                      <a:pt x="14" y="236"/>
                    </a:lnTo>
                    <a:lnTo>
                      <a:pt x="17" y="232"/>
                    </a:lnTo>
                    <a:lnTo>
                      <a:pt x="23" y="228"/>
                    </a:lnTo>
                    <a:lnTo>
                      <a:pt x="31" y="224"/>
                    </a:lnTo>
                    <a:lnTo>
                      <a:pt x="37" y="219"/>
                    </a:lnTo>
                    <a:lnTo>
                      <a:pt x="46" y="215"/>
                    </a:lnTo>
                    <a:lnTo>
                      <a:pt x="54" y="211"/>
                    </a:lnTo>
                    <a:lnTo>
                      <a:pt x="64" y="207"/>
                    </a:lnTo>
                    <a:lnTo>
                      <a:pt x="73" y="203"/>
                    </a:lnTo>
                    <a:lnTo>
                      <a:pt x="85" y="199"/>
                    </a:lnTo>
                    <a:lnTo>
                      <a:pt x="96" y="194"/>
                    </a:lnTo>
                    <a:lnTo>
                      <a:pt x="119" y="186"/>
                    </a:lnTo>
                    <a:lnTo>
                      <a:pt x="140" y="178"/>
                    </a:lnTo>
                    <a:lnTo>
                      <a:pt x="163" y="173"/>
                    </a:lnTo>
                    <a:lnTo>
                      <a:pt x="183" y="165"/>
                    </a:lnTo>
                    <a:lnTo>
                      <a:pt x="204" y="157"/>
                    </a:lnTo>
                    <a:lnTo>
                      <a:pt x="223" y="151"/>
                    </a:lnTo>
                    <a:lnTo>
                      <a:pt x="242" y="144"/>
                    </a:lnTo>
                    <a:lnTo>
                      <a:pt x="261" y="138"/>
                    </a:lnTo>
                    <a:lnTo>
                      <a:pt x="278" y="132"/>
                    </a:lnTo>
                    <a:lnTo>
                      <a:pt x="296" y="126"/>
                    </a:lnTo>
                    <a:lnTo>
                      <a:pt x="313" y="121"/>
                    </a:lnTo>
                    <a:lnTo>
                      <a:pt x="328" y="115"/>
                    </a:lnTo>
                    <a:lnTo>
                      <a:pt x="346" y="109"/>
                    </a:lnTo>
                    <a:lnTo>
                      <a:pt x="361" y="103"/>
                    </a:lnTo>
                    <a:lnTo>
                      <a:pt x="374" y="98"/>
                    </a:lnTo>
                    <a:lnTo>
                      <a:pt x="390" y="94"/>
                    </a:lnTo>
                    <a:lnTo>
                      <a:pt x="403" y="88"/>
                    </a:lnTo>
                    <a:lnTo>
                      <a:pt x="415" y="84"/>
                    </a:lnTo>
                    <a:lnTo>
                      <a:pt x="428" y="80"/>
                    </a:lnTo>
                    <a:lnTo>
                      <a:pt x="440" y="77"/>
                    </a:lnTo>
                    <a:lnTo>
                      <a:pt x="451" y="71"/>
                    </a:lnTo>
                    <a:lnTo>
                      <a:pt x="461" y="67"/>
                    </a:lnTo>
                    <a:lnTo>
                      <a:pt x="472" y="65"/>
                    </a:lnTo>
                    <a:lnTo>
                      <a:pt x="482" y="61"/>
                    </a:lnTo>
                    <a:lnTo>
                      <a:pt x="490" y="57"/>
                    </a:lnTo>
                    <a:lnTo>
                      <a:pt x="499" y="54"/>
                    </a:lnTo>
                    <a:lnTo>
                      <a:pt x="507" y="52"/>
                    </a:lnTo>
                    <a:lnTo>
                      <a:pt x="515" y="48"/>
                    </a:lnTo>
                    <a:lnTo>
                      <a:pt x="520" y="46"/>
                    </a:lnTo>
                    <a:lnTo>
                      <a:pt x="528" y="44"/>
                    </a:lnTo>
                    <a:lnTo>
                      <a:pt x="532" y="40"/>
                    </a:lnTo>
                    <a:lnTo>
                      <a:pt x="538" y="38"/>
                    </a:lnTo>
                    <a:lnTo>
                      <a:pt x="551" y="34"/>
                    </a:lnTo>
                    <a:lnTo>
                      <a:pt x="563" y="29"/>
                    </a:lnTo>
                    <a:lnTo>
                      <a:pt x="572" y="25"/>
                    </a:lnTo>
                    <a:lnTo>
                      <a:pt x="584" y="21"/>
                    </a:lnTo>
                    <a:lnTo>
                      <a:pt x="593" y="17"/>
                    </a:lnTo>
                    <a:lnTo>
                      <a:pt x="601" y="15"/>
                    </a:lnTo>
                    <a:lnTo>
                      <a:pt x="609" y="11"/>
                    </a:lnTo>
                    <a:lnTo>
                      <a:pt x="616" y="10"/>
                    </a:lnTo>
                    <a:lnTo>
                      <a:pt x="624" y="8"/>
                    </a:lnTo>
                    <a:lnTo>
                      <a:pt x="630" y="6"/>
                    </a:lnTo>
                    <a:lnTo>
                      <a:pt x="635" y="4"/>
                    </a:lnTo>
                    <a:lnTo>
                      <a:pt x="639" y="2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51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Freeform 62"/>
              <p:cNvSpPr>
                <a:spLocks/>
              </p:cNvSpPr>
              <p:nvPr/>
            </p:nvSpPr>
            <p:spPr bwMode="auto">
              <a:xfrm>
                <a:off x="3982" y="2493"/>
                <a:ext cx="153" cy="769"/>
              </a:xfrm>
              <a:custGeom>
                <a:avLst/>
                <a:gdLst>
                  <a:gd name="T0" fmla="*/ 41 w 305"/>
                  <a:gd name="T1" fmla="*/ 0 h 1538"/>
                  <a:gd name="T2" fmla="*/ 61 w 305"/>
                  <a:gd name="T3" fmla="*/ 4 h 1538"/>
                  <a:gd name="T4" fmla="*/ 82 w 305"/>
                  <a:gd name="T5" fmla="*/ 11 h 1538"/>
                  <a:gd name="T6" fmla="*/ 93 w 305"/>
                  <a:gd name="T7" fmla="*/ 15 h 1538"/>
                  <a:gd name="T8" fmla="*/ 105 w 305"/>
                  <a:gd name="T9" fmla="*/ 21 h 1538"/>
                  <a:gd name="T10" fmla="*/ 117 w 305"/>
                  <a:gd name="T11" fmla="*/ 28 h 1538"/>
                  <a:gd name="T12" fmla="*/ 126 w 305"/>
                  <a:gd name="T13" fmla="*/ 34 h 1538"/>
                  <a:gd name="T14" fmla="*/ 133 w 305"/>
                  <a:gd name="T15" fmla="*/ 40 h 1538"/>
                  <a:gd name="T16" fmla="*/ 139 w 305"/>
                  <a:gd name="T17" fmla="*/ 46 h 1538"/>
                  <a:gd name="T18" fmla="*/ 144 w 305"/>
                  <a:gd name="T19" fmla="*/ 53 h 1538"/>
                  <a:gd name="T20" fmla="*/ 148 w 305"/>
                  <a:gd name="T21" fmla="*/ 60 h 1538"/>
                  <a:gd name="T22" fmla="*/ 151 w 305"/>
                  <a:gd name="T23" fmla="*/ 66 h 1538"/>
                  <a:gd name="T24" fmla="*/ 153 w 305"/>
                  <a:gd name="T25" fmla="*/ 73 h 1538"/>
                  <a:gd name="T26" fmla="*/ 153 w 305"/>
                  <a:gd name="T27" fmla="*/ 80 h 1538"/>
                  <a:gd name="T28" fmla="*/ 152 w 305"/>
                  <a:gd name="T29" fmla="*/ 98 h 1538"/>
                  <a:gd name="T30" fmla="*/ 150 w 305"/>
                  <a:gd name="T31" fmla="*/ 108 h 1538"/>
                  <a:gd name="T32" fmla="*/ 147 w 305"/>
                  <a:gd name="T33" fmla="*/ 119 h 1538"/>
                  <a:gd name="T34" fmla="*/ 143 w 305"/>
                  <a:gd name="T35" fmla="*/ 139 h 1538"/>
                  <a:gd name="T36" fmla="*/ 141 w 305"/>
                  <a:gd name="T37" fmla="*/ 158 h 1538"/>
                  <a:gd name="T38" fmla="*/ 140 w 305"/>
                  <a:gd name="T39" fmla="*/ 175 h 1538"/>
                  <a:gd name="T40" fmla="*/ 140 w 305"/>
                  <a:gd name="T41" fmla="*/ 190 h 1538"/>
                  <a:gd name="T42" fmla="*/ 131 w 305"/>
                  <a:gd name="T43" fmla="*/ 769 h 1538"/>
                  <a:gd name="T44" fmla="*/ 39 w 305"/>
                  <a:gd name="T45" fmla="*/ 457 h 1538"/>
                  <a:gd name="T46" fmla="*/ 29 w 305"/>
                  <a:gd name="T47" fmla="*/ 134 h 1538"/>
                  <a:gd name="T48" fmla="*/ 26 w 305"/>
                  <a:gd name="T49" fmla="*/ 118 h 1538"/>
                  <a:gd name="T50" fmla="*/ 22 w 305"/>
                  <a:gd name="T51" fmla="*/ 100 h 1538"/>
                  <a:gd name="T52" fmla="*/ 16 w 305"/>
                  <a:gd name="T53" fmla="*/ 81 h 1538"/>
                  <a:gd name="T54" fmla="*/ 9 w 305"/>
                  <a:gd name="T55" fmla="*/ 67 h 1538"/>
                  <a:gd name="T56" fmla="*/ 5 w 305"/>
                  <a:gd name="T57" fmla="*/ 59 h 1538"/>
                  <a:gd name="T58" fmla="*/ 2 w 305"/>
                  <a:gd name="T59" fmla="*/ 52 h 1538"/>
                  <a:gd name="T60" fmla="*/ 1 w 305"/>
                  <a:gd name="T61" fmla="*/ 46 h 1538"/>
                  <a:gd name="T62" fmla="*/ 1 w 305"/>
                  <a:gd name="T63" fmla="*/ 38 h 1538"/>
                  <a:gd name="T64" fmla="*/ 2 w 305"/>
                  <a:gd name="T65" fmla="*/ 29 h 1538"/>
                  <a:gd name="T66" fmla="*/ 4 w 305"/>
                  <a:gd name="T67" fmla="*/ 21 h 1538"/>
                  <a:gd name="T68" fmla="*/ 7 w 305"/>
                  <a:gd name="T69" fmla="*/ 14 h 1538"/>
                  <a:gd name="T70" fmla="*/ 11 w 305"/>
                  <a:gd name="T71" fmla="*/ 9 h 1538"/>
                  <a:gd name="T72" fmla="*/ 17 w 305"/>
                  <a:gd name="T73" fmla="*/ 5 h 1538"/>
                  <a:gd name="T74" fmla="*/ 22 w 305"/>
                  <a:gd name="T75" fmla="*/ 2 h 1538"/>
                  <a:gd name="T76" fmla="*/ 29 w 305"/>
                  <a:gd name="T77" fmla="*/ 0 h 1538"/>
                  <a:gd name="T78" fmla="*/ 33 w 305"/>
                  <a:gd name="T79" fmla="*/ 0 h 15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05"/>
                  <a:gd name="T121" fmla="*/ 0 h 1538"/>
                  <a:gd name="T122" fmla="*/ 305 w 305"/>
                  <a:gd name="T123" fmla="*/ 1538 h 15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05" h="1538">
                    <a:moveTo>
                      <a:pt x="65" y="0"/>
                    </a:moveTo>
                    <a:lnTo>
                      <a:pt x="82" y="0"/>
                    </a:lnTo>
                    <a:lnTo>
                      <a:pt x="102" y="3"/>
                    </a:lnTo>
                    <a:lnTo>
                      <a:pt x="121" y="7"/>
                    </a:lnTo>
                    <a:lnTo>
                      <a:pt x="142" y="13"/>
                    </a:lnTo>
                    <a:lnTo>
                      <a:pt x="163" y="21"/>
                    </a:lnTo>
                    <a:lnTo>
                      <a:pt x="175" y="25"/>
                    </a:lnTo>
                    <a:lnTo>
                      <a:pt x="186" y="30"/>
                    </a:lnTo>
                    <a:lnTo>
                      <a:pt x="198" y="36"/>
                    </a:lnTo>
                    <a:lnTo>
                      <a:pt x="209" y="42"/>
                    </a:lnTo>
                    <a:lnTo>
                      <a:pt x="221" y="50"/>
                    </a:lnTo>
                    <a:lnTo>
                      <a:pt x="234" y="55"/>
                    </a:lnTo>
                    <a:lnTo>
                      <a:pt x="244" y="61"/>
                    </a:lnTo>
                    <a:lnTo>
                      <a:pt x="251" y="67"/>
                    </a:lnTo>
                    <a:lnTo>
                      <a:pt x="259" y="73"/>
                    </a:lnTo>
                    <a:lnTo>
                      <a:pt x="265" y="80"/>
                    </a:lnTo>
                    <a:lnTo>
                      <a:pt x="272" y="86"/>
                    </a:lnTo>
                    <a:lnTo>
                      <a:pt x="278" y="92"/>
                    </a:lnTo>
                    <a:lnTo>
                      <a:pt x="284" y="97"/>
                    </a:lnTo>
                    <a:lnTo>
                      <a:pt x="288" y="105"/>
                    </a:lnTo>
                    <a:lnTo>
                      <a:pt x="292" y="111"/>
                    </a:lnTo>
                    <a:lnTo>
                      <a:pt x="295" y="119"/>
                    </a:lnTo>
                    <a:lnTo>
                      <a:pt x="299" y="124"/>
                    </a:lnTo>
                    <a:lnTo>
                      <a:pt x="301" y="132"/>
                    </a:lnTo>
                    <a:lnTo>
                      <a:pt x="303" y="138"/>
                    </a:lnTo>
                    <a:lnTo>
                      <a:pt x="305" y="145"/>
                    </a:lnTo>
                    <a:lnTo>
                      <a:pt x="305" y="153"/>
                    </a:lnTo>
                    <a:lnTo>
                      <a:pt x="305" y="159"/>
                    </a:lnTo>
                    <a:lnTo>
                      <a:pt x="305" y="176"/>
                    </a:lnTo>
                    <a:lnTo>
                      <a:pt x="303" y="195"/>
                    </a:lnTo>
                    <a:lnTo>
                      <a:pt x="301" y="205"/>
                    </a:lnTo>
                    <a:lnTo>
                      <a:pt x="299" y="216"/>
                    </a:lnTo>
                    <a:lnTo>
                      <a:pt x="295" y="226"/>
                    </a:lnTo>
                    <a:lnTo>
                      <a:pt x="294" y="237"/>
                    </a:lnTo>
                    <a:lnTo>
                      <a:pt x="290" y="259"/>
                    </a:lnTo>
                    <a:lnTo>
                      <a:pt x="286" y="278"/>
                    </a:lnTo>
                    <a:lnTo>
                      <a:pt x="284" y="297"/>
                    </a:lnTo>
                    <a:lnTo>
                      <a:pt x="282" y="316"/>
                    </a:lnTo>
                    <a:lnTo>
                      <a:pt x="282" y="333"/>
                    </a:lnTo>
                    <a:lnTo>
                      <a:pt x="280" y="349"/>
                    </a:lnTo>
                    <a:lnTo>
                      <a:pt x="280" y="366"/>
                    </a:lnTo>
                    <a:lnTo>
                      <a:pt x="280" y="379"/>
                    </a:lnTo>
                    <a:lnTo>
                      <a:pt x="270" y="959"/>
                    </a:lnTo>
                    <a:lnTo>
                      <a:pt x="261" y="1538"/>
                    </a:lnTo>
                    <a:lnTo>
                      <a:pt x="94" y="1538"/>
                    </a:lnTo>
                    <a:lnTo>
                      <a:pt x="77" y="913"/>
                    </a:lnTo>
                    <a:lnTo>
                      <a:pt x="59" y="285"/>
                    </a:lnTo>
                    <a:lnTo>
                      <a:pt x="57" y="268"/>
                    </a:lnTo>
                    <a:lnTo>
                      <a:pt x="56" y="251"/>
                    </a:lnTo>
                    <a:lnTo>
                      <a:pt x="52" y="236"/>
                    </a:lnTo>
                    <a:lnTo>
                      <a:pt x="48" y="216"/>
                    </a:lnTo>
                    <a:lnTo>
                      <a:pt x="44" y="199"/>
                    </a:lnTo>
                    <a:lnTo>
                      <a:pt x="38" y="180"/>
                    </a:lnTo>
                    <a:lnTo>
                      <a:pt x="31" y="161"/>
                    </a:lnTo>
                    <a:lnTo>
                      <a:pt x="23" y="142"/>
                    </a:lnTo>
                    <a:lnTo>
                      <a:pt x="17" y="134"/>
                    </a:lnTo>
                    <a:lnTo>
                      <a:pt x="13" y="124"/>
                    </a:lnTo>
                    <a:lnTo>
                      <a:pt x="9" y="117"/>
                    </a:lnTo>
                    <a:lnTo>
                      <a:pt x="6" y="109"/>
                    </a:lnTo>
                    <a:lnTo>
                      <a:pt x="4" y="103"/>
                    </a:lnTo>
                    <a:lnTo>
                      <a:pt x="2" y="97"/>
                    </a:lnTo>
                    <a:lnTo>
                      <a:pt x="2" y="92"/>
                    </a:lnTo>
                    <a:lnTo>
                      <a:pt x="0" y="86"/>
                    </a:lnTo>
                    <a:lnTo>
                      <a:pt x="2" y="76"/>
                    </a:lnTo>
                    <a:lnTo>
                      <a:pt x="2" y="67"/>
                    </a:lnTo>
                    <a:lnTo>
                      <a:pt x="4" y="57"/>
                    </a:lnTo>
                    <a:lnTo>
                      <a:pt x="6" y="50"/>
                    </a:lnTo>
                    <a:lnTo>
                      <a:pt x="8" y="42"/>
                    </a:lnTo>
                    <a:lnTo>
                      <a:pt x="9" y="34"/>
                    </a:lnTo>
                    <a:lnTo>
                      <a:pt x="13" y="28"/>
                    </a:lnTo>
                    <a:lnTo>
                      <a:pt x="17" y="23"/>
                    </a:lnTo>
                    <a:lnTo>
                      <a:pt x="21" y="17"/>
                    </a:lnTo>
                    <a:lnTo>
                      <a:pt x="27" y="13"/>
                    </a:lnTo>
                    <a:lnTo>
                      <a:pt x="33" y="9"/>
                    </a:lnTo>
                    <a:lnTo>
                      <a:pt x="38" y="5"/>
                    </a:lnTo>
                    <a:lnTo>
                      <a:pt x="44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5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Freeform 63"/>
              <p:cNvSpPr>
                <a:spLocks/>
              </p:cNvSpPr>
              <p:nvPr/>
            </p:nvSpPr>
            <p:spPr bwMode="auto">
              <a:xfrm>
                <a:off x="3651" y="3090"/>
                <a:ext cx="1481" cy="286"/>
              </a:xfrm>
              <a:custGeom>
                <a:avLst/>
                <a:gdLst>
                  <a:gd name="T0" fmla="*/ 1331 w 2961"/>
                  <a:gd name="T1" fmla="*/ 1 h 571"/>
                  <a:gd name="T2" fmla="*/ 1347 w 2961"/>
                  <a:gd name="T3" fmla="*/ 8 h 571"/>
                  <a:gd name="T4" fmla="*/ 1371 w 2961"/>
                  <a:gd name="T5" fmla="*/ 18 h 571"/>
                  <a:gd name="T6" fmla="*/ 1404 w 2961"/>
                  <a:gd name="T7" fmla="*/ 35 h 571"/>
                  <a:gd name="T8" fmla="*/ 1436 w 2961"/>
                  <a:gd name="T9" fmla="*/ 58 h 571"/>
                  <a:gd name="T10" fmla="*/ 1459 w 2961"/>
                  <a:gd name="T11" fmla="*/ 81 h 571"/>
                  <a:gd name="T12" fmla="*/ 1474 w 2961"/>
                  <a:gd name="T13" fmla="*/ 103 h 571"/>
                  <a:gd name="T14" fmla="*/ 1480 w 2961"/>
                  <a:gd name="T15" fmla="*/ 123 h 571"/>
                  <a:gd name="T16" fmla="*/ 1477 w 2961"/>
                  <a:gd name="T17" fmla="*/ 138 h 571"/>
                  <a:gd name="T18" fmla="*/ 1463 w 2961"/>
                  <a:gd name="T19" fmla="*/ 150 h 571"/>
                  <a:gd name="T20" fmla="*/ 1437 w 2961"/>
                  <a:gd name="T21" fmla="*/ 156 h 571"/>
                  <a:gd name="T22" fmla="*/ 1400 w 2961"/>
                  <a:gd name="T23" fmla="*/ 160 h 571"/>
                  <a:gd name="T24" fmla="*/ 1281 w 2961"/>
                  <a:gd name="T25" fmla="*/ 157 h 571"/>
                  <a:gd name="T26" fmla="*/ 1128 w 2961"/>
                  <a:gd name="T27" fmla="*/ 155 h 571"/>
                  <a:gd name="T28" fmla="*/ 1020 w 2961"/>
                  <a:gd name="T29" fmla="*/ 156 h 571"/>
                  <a:gd name="T30" fmla="*/ 919 w 2961"/>
                  <a:gd name="T31" fmla="*/ 161 h 571"/>
                  <a:gd name="T32" fmla="*/ 805 w 2961"/>
                  <a:gd name="T33" fmla="*/ 169 h 571"/>
                  <a:gd name="T34" fmla="*/ 679 w 2961"/>
                  <a:gd name="T35" fmla="*/ 180 h 571"/>
                  <a:gd name="T36" fmla="*/ 570 w 2961"/>
                  <a:gd name="T37" fmla="*/ 192 h 571"/>
                  <a:gd name="T38" fmla="*/ 468 w 2961"/>
                  <a:gd name="T39" fmla="*/ 207 h 571"/>
                  <a:gd name="T40" fmla="*/ 364 w 2961"/>
                  <a:gd name="T41" fmla="*/ 228 h 571"/>
                  <a:gd name="T42" fmla="*/ 255 w 2961"/>
                  <a:gd name="T43" fmla="*/ 257 h 571"/>
                  <a:gd name="T44" fmla="*/ 205 w 2961"/>
                  <a:gd name="T45" fmla="*/ 272 h 571"/>
                  <a:gd name="T46" fmla="*/ 181 w 2961"/>
                  <a:gd name="T47" fmla="*/ 279 h 571"/>
                  <a:gd name="T48" fmla="*/ 164 w 2961"/>
                  <a:gd name="T49" fmla="*/ 284 h 571"/>
                  <a:gd name="T50" fmla="*/ 153 w 2961"/>
                  <a:gd name="T51" fmla="*/ 285 h 571"/>
                  <a:gd name="T52" fmla="*/ 138 w 2961"/>
                  <a:gd name="T53" fmla="*/ 284 h 571"/>
                  <a:gd name="T54" fmla="*/ 119 w 2961"/>
                  <a:gd name="T55" fmla="*/ 279 h 571"/>
                  <a:gd name="T56" fmla="*/ 96 w 2961"/>
                  <a:gd name="T57" fmla="*/ 270 h 571"/>
                  <a:gd name="T58" fmla="*/ 69 w 2961"/>
                  <a:gd name="T59" fmla="*/ 257 h 571"/>
                  <a:gd name="T60" fmla="*/ 41 w 2961"/>
                  <a:gd name="T61" fmla="*/ 240 h 571"/>
                  <a:gd name="T62" fmla="*/ 20 w 2961"/>
                  <a:gd name="T63" fmla="*/ 223 h 571"/>
                  <a:gd name="T64" fmla="*/ 7 w 2961"/>
                  <a:gd name="T65" fmla="*/ 208 h 571"/>
                  <a:gd name="T66" fmla="*/ 1 w 2961"/>
                  <a:gd name="T67" fmla="*/ 196 h 571"/>
                  <a:gd name="T68" fmla="*/ 2 w 2961"/>
                  <a:gd name="T69" fmla="*/ 183 h 571"/>
                  <a:gd name="T70" fmla="*/ 8 w 2961"/>
                  <a:gd name="T71" fmla="*/ 174 h 571"/>
                  <a:gd name="T72" fmla="*/ 19 w 2961"/>
                  <a:gd name="T73" fmla="*/ 166 h 571"/>
                  <a:gd name="T74" fmla="*/ 36 w 2961"/>
                  <a:gd name="T75" fmla="*/ 161 h 571"/>
                  <a:gd name="T76" fmla="*/ 86 w 2961"/>
                  <a:gd name="T77" fmla="*/ 159 h 571"/>
                  <a:gd name="T78" fmla="*/ 142 w 2961"/>
                  <a:gd name="T79" fmla="*/ 157 h 571"/>
                  <a:gd name="T80" fmla="*/ 195 w 2961"/>
                  <a:gd name="T81" fmla="*/ 155 h 571"/>
                  <a:gd name="T82" fmla="*/ 243 w 2961"/>
                  <a:gd name="T83" fmla="*/ 152 h 571"/>
                  <a:gd name="T84" fmla="*/ 287 w 2961"/>
                  <a:gd name="T85" fmla="*/ 149 h 571"/>
                  <a:gd name="T86" fmla="*/ 326 w 2961"/>
                  <a:gd name="T87" fmla="*/ 144 h 571"/>
                  <a:gd name="T88" fmla="*/ 362 w 2961"/>
                  <a:gd name="T89" fmla="*/ 138 h 571"/>
                  <a:gd name="T90" fmla="*/ 394 w 2961"/>
                  <a:gd name="T91" fmla="*/ 131 h 571"/>
                  <a:gd name="T92" fmla="*/ 484 w 2961"/>
                  <a:gd name="T93" fmla="*/ 117 h 571"/>
                  <a:gd name="T94" fmla="*/ 599 w 2961"/>
                  <a:gd name="T95" fmla="*/ 102 h 571"/>
                  <a:gd name="T96" fmla="*/ 720 w 2961"/>
                  <a:gd name="T97" fmla="*/ 89 h 571"/>
                  <a:gd name="T98" fmla="*/ 846 w 2961"/>
                  <a:gd name="T99" fmla="*/ 79 h 571"/>
                  <a:gd name="T100" fmla="*/ 966 w 2961"/>
                  <a:gd name="T101" fmla="*/ 64 h 571"/>
                  <a:gd name="T102" fmla="*/ 1071 w 2961"/>
                  <a:gd name="T103" fmla="*/ 50 h 571"/>
                  <a:gd name="T104" fmla="*/ 1161 w 2961"/>
                  <a:gd name="T105" fmla="*/ 35 h 571"/>
                  <a:gd name="T106" fmla="*/ 1238 w 2961"/>
                  <a:gd name="T107" fmla="*/ 17 h 571"/>
                  <a:gd name="T108" fmla="*/ 1274 w 2961"/>
                  <a:gd name="T109" fmla="*/ 9 h 571"/>
                  <a:gd name="T110" fmla="*/ 1296 w 2961"/>
                  <a:gd name="T111" fmla="*/ 4 h 571"/>
                  <a:gd name="T112" fmla="*/ 1312 w 2961"/>
                  <a:gd name="T113" fmla="*/ 1 h 571"/>
                  <a:gd name="T114" fmla="*/ 1322 w 2961"/>
                  <a:gd name="T115" fmla="*/ 0 h 57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61"/>
                  <a:gd name="T175" fmla="*/ 0 h 571"/>
                  <a:gd name="T176" fmla="*/ 2961 w 2961"/>
                  <a:gd name="T177" fmla="*/ 571 h 57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61" h="571">
                    <a:moveTo>
                      <a:pt x="2648" y="0"/>
                    </a:moveTo>
                    <a:lnTo>
                      <a:pt x="2652" y="0"/>
                    </a:lnTo>
                    <a:lnTo>
                      <a:pt x="2656" y="1"/>
                    </a:lnTo>
                    <a:lnTo>
                      <a:pt x="2662" y="1"/>
                    </a:lnTo>
                    <a:lnTo>
                      <a:pt x="2669" y="5"/>
                    </a:lnTo>
                    <a:lnTo>
                      <a:pt x="2677" y="7"/>
                    </a:lnTo>
                    <a:lnTo>
                      <a:pt x="2685" y="11"/>
                    </a:lnTo>
                    <a:lnTo>
                      <a:pt x="2694" y="15"/>
                    </a:lnTo>
                    <a:lnTo>
                      <a:pt x="2706" y="19"/>
                    </a:lnTo>
                    <a:lnTo>
                      <a:pt x="2717" y="24"/>
                    </a:lnTo>
                    <a:lnTo>
                      <a:pt x="2729" y="30"/>
                    </a:lnTo>
                    <a:lnTo>
                      <a:pt x="2742" y="36"/>
                    </a:lnTo>
                    <a:lnTo>
                      <a:pt x="2758" y="44"/>
                    </a:lnTo>
                    <a:lnTo>
                      <a:pt x="2773" y="51"/>
                    </a:lnTo>
                    <a:lnTo>
                      <a:pt x="2790" y="59"/>
                    </a:lnTo>
                    <a:lnTo>
                      <a:pt x="2808" y="69"/>
                    </a:lnTo>
                    <a:lnTo>
                      <a:pt x="2827" y="78"/>
                    </a:lnTo>
                    <a:lnTo>
                      <a:pt x="2842" y="90"/>
                    </a:lnTo>
                    <a:lnTo>
                      <a:pt x="2857" y="101"/>
                    </a:lnTo>
                    <a:lnTo>
                      <a:pt x="2871" y="115"/>
                    </a:lnTo>
                    <a:lnTo>
                      <a:pt x="2884" y="126"/>
                    </a:lnTo>
                    <a:lnTo>
                      <a:pt x="2896" y="138"/>
                    </a:lnTo>
                    <a:lnTo>
                      <a:pt x="2907" y="149"/>
                    </a:lnTo>
                    <a:lnTo>
                      <a:pt x="2917" y="161"/>
                    </a:lnTo>
                    <a:lnTo>
                      <a:pt x="2927" y="172"/>
                    </a:lnTo>
                    <a:lnTo>
                      <a:pt x="2934" y="182"/>
                    </a:lnTo>
                    <a:lnTo>
                      <a:pt x="2942" y="193"/>
                    </a:lnTo>
                    <a:lnTo>
                      <a:pt x="2948" y="205"/>
                    </a:lnTo>
                    <a:lnTo>
                      <a:pt x="2951" y="214"/>
                    </a:lnTo>
                    <a:lnTo>
                      <a:pt x="2955" y="224"/>
                    </a:lnTo>
                    <a:lnTo>
                      <a:pt x="2957" y="235"/>
                    </a:lnTo>
                    <a:lnTo>
                      <a:pt x="2959" y="245"/>
                    </a:lnTo>
                    <a:lnTo>
                      <a:pt x="2961" y="255"/>
                    </a:lnTo>
                    <a:lnTo>
                      <a:pt x="2959" y="262"/>
                    </a:lnTo>
                    <a:lnTo>
                      <a:pt x="2957" y="270"/>
                    </a:lnTo>
                    <a:lnTo>
                      <a:pt x="2953" y="276"/>
                    </a:lnTo>
                    <a:lnTo>
                      <a:pt x="2950" y="283"/>
                    </a:lnTo>
                    <a:lnTo>
                      <a:pt x="2942" y="289"/>
                    </a:lnTo>
                    <a:lnTo>
                      <a:pt x="2934" y="295"/>
                    </a:lnTo>
                    <a:lnTo>
                      <a:pt x="2925" y="299"/>
                    </a:lnTo>
                    <a:lnTo>
                      <a:pt x="2915" y="303"/>
                    </a:lnTo>
                    <a:lnTo>
                      <a:pt x="2902" y="306"/>
                    </a:lnTo>
                    <a:lnTo>
                      <a:pt x="2888" y="310"/>
                    </a:lnTo>
                    <a:lnTo>
                      <a:pt x="2873" y="312"/>
                    </a:lnTo>
                    <a:lnTo>
                      <a:pt x="2857" y="316"/>
                    </a:lnTo>
                    <a:lnTo>
                      <a:pt x="2840" y="318"/>
                    </a:lnTo>
                    <a:lnTo>
                      <a:pt x="2821" y="318"/>
                    </a:lnTo>
                    <a:lnTo>
                      <a:pt x="2800" y="320"/>
                    </a:lnTo>
                    <a:lnTo>
                      <a:pt x="2779" y="320"/>
                    </a:lnTo>
                    <a:lnTo>
                      <a:pt x="2708" y="318"/>
                    </a:lnTo>
                    <a:lnTo>
                      <a:pt x="2635" y="316"/>
                    </a:lnTo>
                    <a:lnTo>
                      <a:pt x="2562" y="314"/>
                    </a:lnTo>
                    <a:lnTo>
                      <a:pt x="2487" y="314"/>
                    </a:lnTo>
                    <a:lnTo>
                      <a:pt x="2410" y="312"/>
                    </a:lnTo>
                    <a:lnTo>
                      <a:pt x="2333" y="312"/>
                    </a:lnTo>
                    <a:lnTo>
                      <a:pt x="2255" y="310"/>
                    </a:lnTo>
                    <a:lnTo>
                      <a:pt x="2174" y="310"/>
                    </a:lnTo>
                    <a:lnTo>
                      <a:pt x="2132" y="310"/>
                    </a:lnTo>
                    <a:lnTo>
                      <a:pt x="2086" y="312"/>
                    </a:lnTo>
                    <a:lnTo>
                      <a:pt x="2040" y="312"/>
                    </a:lnTo>
                    <a:lnTo>
                      <a:pt x="1992" y="314"/>
                    </a:lnTo>
                    <a:lnTo>
                      <a:pt x="1942" y="316"/>
                    </a:lnTo>
                    <a:lnTo>
                      <a:pt x="1890" y="318"/>
                    </a:lnTo>
                    <a:lnTo>
                      <a:pt x="1838" y="322"/>
                    </a:lnTo>
                    <a:lnTo>
                      <a:pt x="1783" y="324"/>
                    </a:lnTo>
                    <a:lnTo>
                      <a:pt x="1727" y="328"/>
                    </a:lnTo>
                    <a:lnTo>
                      <a:pt x="1669" y="331"/>
                    </a:lnTo>
                    <a:lnTo>
                      <a:pt x="1610" y="337"/>
                    </a:lnTo>
                    <a:lnTo>
                      <a:pt x="1549" y="341"/>
                    </a:lnTo>
                    <a:lnTo>
                      <a:pt x="1485" y="347"/>
                    </a:lnTo>
                    <a:lnTo>
                      <a:pt x="1422" y="352"/>
                    </a:lnTo>
                    <a:lnTo>
                      <a:pt x="1357" y="360"/>
                    </a:lnTo>
                    <a:lnTo>
                      <a:pt x="1289" y="368"/>
                    </a:lnTo>
                    <a:lnTo>
                      <a:pt x="1240" y="372"/>
                    </a:lnTo>
                    <a:lnTo>
                      <a:pt x="1190" y="377"/>
                    </a:lnTo>
                    <a:lnTo>
                      <a:pt x="1140" y="383"/>
                    </a:lnTo>
                    <a:lnTo>
                      <a:pt x="1090" y="389"/>
                    </a:lnTo>
                    <a:lnTo>
                      <a:pt x="1040" y="397"/>
                    </a:lnTo>
                    <a:lnTo>
                      <a:pt x="988" y="404"/>
                    </a:lnTo>
                    <a:lnTo>
                      <a:pt x="936" y="414"/>
                    </a:lnTo>
                    <a:lnTo>
                      <a:pt x="884" y="423"/>
                    </a:lnTo>
                    <a:lnTo>
                      <a:pt x="833" y="433"/>
                    </a:lnTo>
                    <a:lnTo>
                      <a:pt x="779" y="444"/>
                    </a:lnTo>
                    <a:lnTo>
                      <a:pt x="727" y="456"/>
                    </a:lnTo>
                    <a:lnTo>
                      <a:pt x="673" y="469"/>
                    </a:lnTo>
                    <a:lnTo>
                      <a:pt x="620" y="483"/>
                    </a:lnTo>
                    <a:lnTo>
                      <a:pt x="564" y="498"/>
                    </a:lnTo>
                    <a:lnTo>
                      <a:pt x="510" y="514"/>
                    </a:lnTo>
                    <a:lnTo>
                      <a:pt x="455" y="531"/>
                    </a:lnTo>
                    <a:lnTo>
                      <a:pt x="439" y="537"/>
                    </a:lnTo>
                    <a:lnTo>
                      <a:pt x="424" y="540"/>
                    </a:lnTo>
                    <a:lnTo>
                      <a:pt x="410" y="544"/>
                    </a:lnTo>
                    <a:lnTo>
                      <a:pt x="397" y="548"/>
                    </a:lnTo>
                    <a:lnTo>
                      <a:pt x="386" y="552"/>
                    </a:lnTo>
                    <a:lnTo>
                      <a:pt x="374" y="556"/>
                    </a:lnTo>
                    <a:lnTo>
                      <a:pt x="362" y="558"/>
                    </a:lnTo>
                    <a:lnTo>
                      <a:pt x="353" y="561"/>
                    </a:lnTo>
                    <a:lnTo>
                      <a:pt x="343" y="563"/>
                    </a:lnTo>
                    <a:lnTo>
                      <a:pt x="336" y="565"/>
                    </a:lnTo>
                    <a:lnTo>
                      <a:pt x="328" y="567"/>
                    </a:lnTo>
                    <a:lnTo>
                      <a:pt x="320" y="567"/>
                    </a:lnTo>
                    <a:lnTo>
                      <a:pt x="315" y="569"/>
                    </a:lnTo>
                    <a:lnTo>
                      <a:pt x="311" y="569"/>
                    </a:lnTo>
                    <a:lnTo>
                      <a:pt x="305" y="569"/>
                    </a:lnTo>
                    <a:lnTo>
                      <a:pt x="303" y="571"/>
                    </a:lnTo>
                    <a:lnTo>
                      <a:pt x="293" y="569"/>
                    </a:lnTo>
                    <a:lnTo>
                      <a:pt x="286" y="569"/>
                    </a:lnTo>
                    <a:lnTo>
                      <a:pt x="276" y="567"/>
                    </a:lnTo>
                    <a:lnTo>
                      <a:pt x="268" y="565"/>
                    </a:lnTo>
                    <a:lnTo>
                      <a:pt x="257" y="563"/>
                    </a:lnTo>
                    <a:lnTo>
                      <a:pt x="247" y="561"/>
                    </a:lnTo>
                    <a:lnTo>
                      <a:pt x="238" y="558"/>
                    </a:lnTo>
                    <a:lnTo>
                      <a:pt x="226" y="554"/>
                    </a:lnTo>
                    <a:lnTo>
                      <a:pt x="215" y="550"/>
                    </a:lnTo>
                    <a:lnTo>
                      <a:pt x="203" y="546"/>
                    </a:lnTo>
                    <a:lnTo>
                      <a:pt x="192" y="540"/>
                    </a:lnTo>
                    <a:lnTo>
                      <a:pt x="178" y="535"/>
                    </a:lnTo>
                    <a:lnTo>
                      <a:pt x="165" y="527"/>
                    </a:lnTo>
                    <a:lnTo>
                      <a:pt x="151" y="521"/>
                    </a:lnTo>
                    <a:lnTo>
                      <a:pt x="138" y="514"/>
                    </a:lnTo>
                    <a:lnTo>
                      <a:pt x="125" y="506"/>
                    </a:lnTo>
                    <a:lnTo>
                      <a:pt x="109" y="496"/>
                    </a:lnTo>
                    <a:lnTo>
                      <a:pt x="96" y="487"/>
                    </a:lnTo>
                    <a:lnTo>
                      <a:pt x="82" y="479"/>
                    </a:lnTo>
                    <a:lnTo>
                      <a:pt x="71" y="469"/>
                    </a:lnTo>
                    <a:lnTo>
                      <a:pt x="59" y="462"/>
                    </a:lnTo>
                    <a:lnTo>
                      <a:pt x="50" y="454"/>
                    </a:lnTo>
                    <a:lnTo>
                      <a:pt x="40" y="446"/>
                    </a:lnTo>
                    <a:lnTo>
                      <a:pt x="32" y="439"/>
                    </a:lnTo>
                    <a:lnTo>
                      <a:pt x="25" y="431"/>
                    </a:lnTo>
                    <a:lnTo>
                      <a:pt x="19" y="423"/>
                    </a:lnTo>
                    <a:lnTo>
                      <a:pt x="13" y="416"/>
                    </a:lnTo>
                    <a:lnTo>
                      <a:pt x="9" y="410"/>
                    </a:lnTo>
                    <a:lnTo>
                      <a:pt x="6" y="402"/>
                    </a:lnTo>
                    <a:lnTo>
                      <a:pt x="2" y="397"/>
                    </a:lnTo>
                    <a:lnTo>
                      <a:pt x="2" y="391"/>
                    </a:lnTo>
                    <a:lnTo>
                      <a:pt x="0" y="385"/>
                    </a:lnTo>
                    <a:lnTo>
                      <a:pt x="2" y="377"/>
                    </a:lnTo>
                    <a:lnTo>
                      <a:pt x="2" y="372"/>
                    </a:lnTo>
                    <a:lnTo>
                      <a:pt x="4" y="366"/>
                    </a:lnTo>
                    <a:lnTo>
                      <a:pt x="6" y="360"/>
                    </a:lnTo>
                    <a:lnTo>
                      <a:pt x="7" y="356"/>
                    </a:lnTo>
                    <a:lnTo>
                      <a:pt x="11" y="351"/>
                    </a:lnTo>
                    <a:lnTo>
                      <a:pt x="15" y="347"/>
                    </a:lnTo>
                    <a:lnTo>
                      <a:pt x="21" y="343"/>
                    </a:lnTo>
                    <a:lnTo>
                      <a:pt x="27" y="339"/>
                    </a:lnTo>
                    <a:lnTo>
                      <a:pt x="32" y="335"/>
                    </a:lnTo>
                    <a:lnTo>
                      <a:pt x="38" y="331"/>
                    </a:lnTo>
                    <a:lnTo>
                      <a:pt x="46" y="328"/>
                    </a:lnTo>
                    <a:lnTo>
                      <a:pt x="53" y="326"/>
                    </a:lnTo>
                    <a:lnTo>
                      <a:pt x="63" y="324"/>
                    </a:lnTo>
                    <a:lnTo>
                      <a:pt x="71" y="322"/>
                    </a:lnTo>
                    <a:lnTo>
                      <a:pt x="82" y="320"/>
                    </a:lnTo>
                    <a:lnTo>
                      <a:pt x="113" y="320"/>
                    </a:lnTo>
                    <a:lnTo>
                      <a:pt x="142" y="318"/>
                    </a:lnTo>
                    <a:lnTo>
                      <a:pt x="171" y="318"/>
                    </a:lnTo>
                    <a:lnTo>
                      <a:pt x="201" y="318"/>
                    </a:lnTo>
                    <a:lnTo>
                      <a:pt x="228" y="316"/>
                    </a:lnTo>
                    <a:lnTo>
                      <a:pt x="257" y="316"/>
                    </a:lnTo>
                    <a:lnTo>
                      <a:pt x="284" y="314"/>
                    </a:lnTo>
                    <a:lnTo>
                      <a:pt x="311" y="314"/>
                    </a:lnTo>
                    <a:lnTo>
                      <a:pt x="338" y="312"/>
                    </a:lnTo>
                    <a:lnTo>
                      <a:pt x="362" y="312"/>
                    </a:lnTo>
                    <a:lnTo>
                      <a:pt x="389" y="310"/>
                    </a:lnTo>
                    <a:lnTo>
                      <a:pt x="414" y="308"/>
                    </a:lnTo>
                    <a:lnTo>
                      <a:pt x="437" y="306"/>
                    </a:lnTo>
                    <a:lnTo>
                      <a:pt x="462" y="306"/>
                    </a:lnTo>
                    <a:lnTo>
                      <a:pt x="485" y="304"/>
                    </a:lnTo>
                    <a:lnTo>
                      <a:pt x="508" y="303"/>
                    </a:lnTo>
                    <a:lnTo>
                      <a:pt x="529" y="301"/>
                    </a:lnTo>
                    <a:lnTo>
                      <a:pt x="552" y="299"/>
                    </a:lnTo>
                    <a:lnTo>
                      <a:pt x="574" y="297"/>
                    </a:lnTo>
                    <a:lnTo>
                      <a:pt x="593" y="295"/>
                    </a:lnTo>
                    <a:lnTo>
                      <a:pt x="614" y="293"/>
                    </a:lnTo>
                    <a:lnTo>
                      <a:pt x="633" y="289"/>
                    </a:lnTo>
                    <a:lnTo>
                      <a:pt x="652" y="287"/>
                    </a:lnTo>
                    <a:lnTo>
                      <a:pt x="671" y="285"/>
                    </a:lnTo>
                    <a:lnTo>
                      <a:pt x="689" y="281"/>
                    </a:lnTo>
                    <a:lnTo>
                      <a:pt x="708" y="280"/>
                    </a:lnTo>
                    <a:lnTo>
                      <a:pt x="723" y="276"/>
                    </a:lnTo>
                    <a:lnTo>
                      <a:pt x="741" y="272"/>
                    </a:lnTo>
                    <a:lnTo>
                      <a:pt x="756" y="270"/>
                    </a:lnTo>
                    <a:lnTo>
                      <a:pt x="773" y="266"/>
                    </a:lnTo>
                    <a:lnTo>
                      <a:pt x="787" y="262"/>
                    </a:lnTo>
                    <a:lnTo>
                      <a:pt x="802" y="258"/>
                    </a:lnTo>
                    <a:lnTo>
                      <a:pt x="856" y="251"/>
                    </a:lnTo>
                    <a:lnTo>
                      <a:pt x="911" y="241"/>
                    </a:lnTo>
                    <a:lnTo>
                      <a:pt x="967" y="234"/>
                    </a:lnTo>
                    <a:lnTo>
                      <a:pt x="1025" y="226"/>
                    </a:lnTo>
                    <a:lnTo>
                      <a:pt x="1082" y="218"/>
                    </a:lnTo>
                    <a:lnTo>
                      <a:pt x="1140" y="211"/>
                    </a:lnTo>
                    <a:lnTo>
                      <a:pt x="1197" y="203"/>
                    </a:lnTo>
                    <a:lnTo>
                      <a:pt x="1257" y="197"/>
                    </a:lnTo>
                    <a:lnTo>
                      <a:pt x="1316" y="189"/>
                    </a:lnTo>
                    <a:lnTo>
                      <a:pt x="1378" y="184"/>
                    </a:lnTo>
                    <a:lnTo>
                      <a:pt x="1439" y="178"/>
                    </a:lnTo>
                    <a:lnTo>
                      <a:pt x="1501" y="172"/>
                    </a:lnTo>
                    <a:lnTo>
                      <a:pt x="1564" y="166"/>
                    </a:lnTo>
                    <a:lnTo>
                      <a:pt x="1627" y="161"/>
                    </a:lnTo>
                    <a:lnTo>
                      <a:pt x="1691" y="157"/>
                    </a:lnTo>
                    <a:lnTo>
                      <a:pt x="1756" y="151"/>
                    </a:lnTo>
                    <a:lnTo>
                      <a:pt x="1817" y="143"/>
                    </a:lnTo>
                    <a:lnTo>
                      <a:pt x="1875" y="136"/>
                    </a:lnTo>
                    <a:lnTo>
                      <a:pt x="1932" y="128"/>
                    </a:lnTo>
                    <a:lnTo>
                      <a:pt x="1988" y="122"/>
                    </a:lnTo>
                    <a:lnTo>
                      <a:pt x="2040" y="115"/>
                    </a:lnTo>
                    <a:lnTo>
                      <a:pt x="2092" y="107"/>
                    </a:lnTo>
                    <a:lnTo>
                      <a:pt x="2142" y="99"/>
                    </a:lnTo>
                    <a:lnTo>
                      <a:pt x="2190" y="92"/>
                    </a:lnTo>
                    <a:lnTo>
                      <a:pt x="2236" y="84"/>
                    </a:lnTo>
                    <a:lnTo>
                      <a:pt x="2280" y="76"/>
                    </a:lnTo>
                    <a:lnTo>
                      <a:pt x="2322" y="69"/>
                    </a:lnTo>
                    <a:lnTo>
                      <a:pt x="2364" y="59"/>
                    </a:lnTo>
                    <a:lnTo>
                      <a:pt x="2403" y="51"/>
                    </a:lnTo>
                    <a:lnTo>
                      <a:pt x="2439" y="44"/>
                    </a:lnTo>
                    <a:lnTo>
                      <a:pt x="2475" y="34"/>
                    </a:lnTo>
                    <a:lnTo>
                      <a:pt x="2508" y="26"/>
                    </a:lnTo>
                    <a:lnTo>
                      <a:pt x="2523" y="23"/>
                    </a:lnTo>
                    <a:lnTo>
                      <a:pt x="2535" y="19"/>
                    </a:lnTo>
                    <a:lnTo>
                      <a:pt x="2548" y="17"/>
                    </a:lnTo>
                    <a:lnTo>
                      <a:pt x="2560" y="15"/>
                    </a:lnTo>
                    <a:lnTo>
                      <a:pt x="2570" y="11"/>
                    </a:lnTo>
                    <a:lnTo>
                      <a:pt x="2581" y="9"/>
                    </a:lnTo>
                    <a:lnTo>
                      <a:pt x="2591" y="7"/>
                    </a:lnTo>
                    <a:lnTo>
                      <a:pt x="2600" y="5"/>
                    </a:lnTo>
                    <a:lnTo>
                      <a:pt x="2608" y="5"/>
                    </a:lnTo>
                    <a:lnTo>
                      <a:pt x="2616" y="3"/>
                    </a:lnTo>
                    <a:lnTo>
                      <a:pt x="2623" y="1"/>
                    </a:lnTo>
                    <a:lnTo>
                      <a:pt x="2629" y="1"/>
                    </a:lnTo>
                    <a:lnTo>
                      <a:pt x="2635" y="0"/>
                    </a:lnTo>
                    <a:lnTo>
                      <a:pt x="2641" y="0"/>
                    </a:lnTo>
                    <a:lnTo>
                      <a:pt x="2644" y="0"/>
                    </a:lnTo>
                    <a:lnTo>
                      <a:pt x="2648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" name="Freeform 64"/>
            <p:cNvSpPr>
              <a:spLocks/>
            </p:cNvSpPr>
            <p:nvPr/>
          </p:nvSpPr>
          <p:spPr bwMode="auto">
            <a:xfrm>
              <a:off x="4024" y="2432"/>
              <a:ext cx="177" cy="54"/>
            </a:xfrm>
            <a:custGeom>
              <a:avLst/>
              <a:gdLst>
                <a:gd name="T0" fmla="*/ 154 w 1545"/>
                <a:gd name="T1" fmla="*/ 0 h 472"/>
                <a:gd name="T2" fmla="*/ 158 w 1545"/>
                <a:gd name="T3" fmla="*/ 1 h 472"/>
                <a:gd name="T4" fmla="*/ 163 w 1545"/>
                <a:gd name="T5" fmla="*/ 3 h 472"/>
                <a:gd name="T6" fmla="*/ 168 w 1545"/>
                <a:gd name="T7" fmla="*/ 7 h 472"/>
                <a:gd name="T8" fmla="*/ 174 w 1545"/>
                <a:gd name="T9" fmla="*/ 10 h 472"/>
                <a:gd name="T10" fmla="*/ 176 w 1545"/>
                <a:gd name="T11" fmla="*/ 13 h 472"/>
                <a:gd name="T12" fmla="*/ 177 w 1545"/>
                <a:gd name="T13" fmla="*/ 16 h 472"/>
                <a:gd name="T14" fmla="*/ 177 w 1545"/>
                <a:gd name="T15" fmla="*/ 19 h 472"/>
                <a:gd name="T16" fmla="*/ 176 w 1545"/>
                <a:gd name="T17" fmla="*/ 21 h 472"/>
                <a:gd name="T18" fmla="*/ 174 w 1545"/>
                <a:gd name="T19" fmla="*/ 24 h 472"/>
                <a:gd name="T20" fmla="*/ 170 w 1545"/>
                <a:gd name="T21" fmla="*/ 26 h 472"/>
                <a:gd name="T22" fmla="*/ 165 w 1545"/>
                <a:gd name="T23" fmla="*/ 28 h 472"/>
                <a:gd name="T24" fmla="*/ 162 w 1545"/>
                <a:gd name="T25" fmla="*/ 29 h 472"/>
                <a:gd name="T26" fmla="*/ 157 w 1545"/>
                <a:gd name="T27" fmla="*/ 30 h 472"/>
                <a:gd name="T28" fmla="*/ 152 w 1545"/>
                <a:gd name="T29" fmla="*/ 32 h 472"/>
                <a:gd name="T30" fmla="*/ 145 w 1545"/>
                <a:gd name="T31" fmla="*/ 34 h 472"/>
                <a:gd name="T32" fmla="*/ 137 w 1545"/>
                <a:gd name="T33" fmla="*/ 36 h 472"/>
                <a:gd name="T34" fmla="*/ 129 w 1545"/>
                <a:gd name="T35" fmla="*/ 38 h 472"/>
                <a:gd name="T36" fmla="*/ 120 w 1545"/>
                <a:gd name="T37" fmla="*/ 40 h 472"/>
                <a:gd name="T38" fmla="*/ 108 w 1545"/>
                <a:gd name="T39" fmla="*/ 42 h 472"/>
                <a:gd name="T40" fmla="*/ 93 w 1545"/>
                <a:gd name="T41" fmla="*/ 45 h 472"/>
                <a:gd name="T42" fmla="*/ 80 w 1545"/>
                <a:gd name="T43" fmla="*/ 48 h 472"/>
                <a:gd name="T44" fmla="*/ 68 w 1545"/>
                <a:gd name="T45" fmla="*/ 50 h 472"/>
                <a:gd name="T46" fmla="*/ 57 w 1545"/>
                <a:gd name="T47" fmla="*/ 51 h 472"/>
                <a:gd name="T48" fmla="*/ 48 w 1545"/>
                <a:gd name="T49" fmla="*/ 52 h 472"/>
                <a:gd name="T50" fmla="*/ 40 w 1545"/>
                <a:gd name="T51" fmla="*/ 53 h 472"/>
                <a:gd name="T52" fmla="*/ 33 w 1545"/>
                <a:gd name="T53" fmla="*/ 54 h 472"/>
                <a:gd name="T54" fmla="*/ 27 w 1545"/>
                <a:gd name="T55" fmla="*/ 54 h 472"/>
                <a:gd name="T56" fmla="*/ 20 w 1545"/>
                <a:gd name="T57" fmla="*/ 54 h 472"/>
                <a:gd name="T58" fmla="*/ 14 w 1545"/>
                <a:gd name="T59" fmla="*/ 52 h 472"/>
                <a:gd name="T60" fmla="*/ 9 w 1545"/>
                <a:gd name="T61" fmla="*/ 51 h 472"/>
                <a:gd name="T62" fmla="*/ 5 w 1545"/>
                <a:gd name="T63" fmla="*/ 47 h 472"/>
                <a:gd name="T64" fmla="*/ 1 w 1545"/>
                <a:gd name="T65" fmla="*/ 42 h 472"/>
                <a:gd name="T66" fmla="*/ 0 w 1545"/>
                <a:gd name="T67" fmla="*/ 38 h 472"/>
                <a:gd name="T68" fmla="*/ 2 w 1545"/>
                <a:gd name="T69" fmla="*/ 36 h 472"/>
                <a:gd name="T70" fmla="*/ 5 w 1545"/>
                <a:gd name="T71" fmla="*/ 35 h 472"/>
                <a:gd name="T72" fmla="*/ 10 w 1545"/>
                <a:gd name="T73" fmla="*/ 34 h 472"/>
                <a:gd name="T74" fmla="*/ 20 w 1545"/>
                <a:gd name="T75" fmla="*/ 32 h 472"/>
                <a:gd name="T76" fmla="*/ 38 w 1545"/>
                <a:gd name="T77" fmla="*/ 30 h 472"/>
                <a:gd name="T78" fmla="*/ 58 w 1545"/>
                <a:gd name="T79" fmla="*/ 26 h 472"/>
                <a:gd name="T80" fmla="*/ 78 w 1545"/>
                <a:gd name="T81" fmla="*/ 22 h 472"/>
                <a:gd name="T82" fmla="*/ 98 w 1545"/>
                <a:gd name="T83" fmla="*/ 17 h 472"/>
                <a:gd name="T84" fmla="*/ 112 w 1545"/>
                <a:gd name="T85" fmla="*/ 13 h 472"/>
                <a:gd name="T86" fmla="*/ 125 w 1545"/>
                <a:gd name="T87" fmla="*/ 10 h 472"/>
                <a:gd name="T88" fmla="*/ 136 w 1545"/>
                <a:gd name="T89" fmla="*/ 6 h 472"/>
                <a:gd name="T90" fmla="*/ 144 w 1545"/>
                <a:gd name="T91" fmla="*/ 2 h 472"/>
                <a:gd name="T92" fmla="*/ 149 w 1545"/>
                <a:gd name="T93" fmla="*/ 0 h 472"/>
                <a:gd name="T94" fmla="*/ 151 w 1545"/>
                <a:gd name="T95" fmla="*/ 0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45"/>
                <a:gd name="T145" fmla="*/ 0 h 472"/>
                <a:gd name="T146" fmla="*/ 1545 w 1545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45" h="472">
                  <a:moveTo>
                    <a:pt x="1321" y="0"/>
                  </a:moveTo>
                  <a:lnTo>
                    <a:pt x="1328" y="0"/>
                  </a:lnTo>
                  <a:lnTo>
                    <a:pt x="1338" y="2"/>
                  </a:lnTo>
                  <a:lnTo>
                    <a:pt x="1346" y="2"/>
                  </a:lnTo>
                  <a:lnTo>
                    <a:pt x="1355" y="4"/>
                  </a:lnTo>
                  <a:lnTo>
                    <a:pt x="1363" y="6"/>
                  </a:lnTo>
                  <a:lnTo>
                    <a:pt x="1373" y="9"/>
                  </a:lnTo>
                  <a:lnTo>
                    <a:pt x="1382" y="11"/>
                  </a:lnTo>
                  <a:lnTo>
                    <a:pt x="1392" y="15"/>
                  </a:lnTo>
                  <a:lnTo>
                    <a:pt x="1403" y="21"/>
                  </a:lnTo>
                  <a:lnTo>
                    <a:pt x="1413" y="25"/>
                  </a:lnTo>
                  <a:lnTo>
                    <a:pt x="1422" y="30"/>
                  </a:lnTo>
                  <a:lnTo>
                    <a:pt x="1434" y="36"/>
                  </a:lnTo>
                  <a:lnTo>
                    <a:pt x="1445" y="42"/>
                  </a:lnTo>
                  <a:lnTo>
                    <a:pt x="1457" y="50"/>
                  </a:lnTo>
                  <a:lnTo>
                    <a:pt x="1468" y="57"/>
                  </a:lnTo>
                  <a:lnTo>
                    <a:pt x="1480" y="65"/>
                  </a:lnTo>
                  <a:lnTo>
                    <a:pt x="1495" y="75"/>
                  </a:lnTo>
                  <a:lnTo>
                    <a:pt x="1509" y="86"/>
                  </a:lnTo>
                  <a:lnTo>
                    <a:pt x="1515" y="90"/>
                  </a:lnTo>
                  <a:lnTo>
                    <a:pt x="1518" y="96"/>
                  </a:lnTo>
                  <a:lnTo>
                    <a:pt x="1524" y="101"/>
                  </a:lnTo>
                  <a:lnTo>
                    <a:pt x="1528" y="107"/>
                  </a:lnTo>
                  <a:lnTo>
                    <a:pt x="1532" y="113"/>
                  </a:lnTo>
                  <a:lnTo>
                    <a:pt x="1536" y="119"/>
                  </a:lnTo>
                  <a:lnTo>
                    <a:pt x="1538" y="126"/>
                  </a:lnTo>
                  <a:lnTo>
                    <a:pt x="1541" y="132"/>
                  </a:lnTo>
                  <a:lnTo>
                    <a:pt x="1543" y="138"/>
                  </a:lnTo>
                  <a:lnTo>
                    <a:pt x="1543" y="146"/>
                  </a:lnTo>
                  <a:lnTo>
                    <a:pt x="1545" y="153"/>
                  </a:lnTo>
                  <a:lnTo>
                    <a:pt x="1545" y="159"/>
                  </a:lnTo>
                  <a:lnTo>
                    <a:pt x="1545" y="165"/>
                  </a:lnTo>
                  <a:lnTo>
                    <a:pt x="1543" y="170"/>
                  </a:lnTo>
                  <a:lnTo>
                    <a:pt x="1541" y="176"/>
                  </a:lnTo>
                  <a:lnTo>
                    <a:pt x="1539" y="182"/>
                  </a:lnTo>
                  <a:lnTo>
                    <a:pt x="1536" y="186"/>
                  </a:lnTo>
                  <a:lnTo>
                    <a:pt x="1532" y="192"/>
                  </a:lnTo>
                  <a:lnTo>
                    <a:pt x="1526" y="197"/>
                  </a:lnTo>
                  <a:lnTo>
                    <a:pt x="1520" y="201"/>
                  </a:lnTo>
                  <a:lnTo>
                    <a:pt x="1515" y="207"/>
                  </a:lnTo>
                  <a:lnTo>
                    <a:pt x="1509" y="211"/>
                  </a:lnTo>
                  <a:lnTo>
                    <a:pt x="1499" y="216"/>
                  </a:lnTo>
                  <a:lnTo>
                    <a:pt x="1492" y="220"/>
                  </a:lnTo>
                  <a:lnTo>
                    <a:pt x="1482" y="224"/>
                  </a:lnTo>
                  <a:lnTo>
                    <a:pt x="1472" y="230"/>
                  </a:lnTo>
                  <a:lnTo>
                    <a:pt x="1463" y="234"/>
                  </a:lnTo>
                  <a:lnTo>
                    <a:pt x="1451" y="238"/>
                  </a:lnTo>
                  <a:lnTo>
                    <a:pt x="1444" y="241"/>
                  </a:lnTo>
                  <a:lnTo>
                    <a:pt x="1438" y="243"/>
                  </a:lnTo>
                  <a:lnTo>
                    <a:pt x="1430" y="247"/>
                  </a:lnTo>
                  <a:lnTo>
                    <a:pt x="1421" y="249"/>
                  </a:lnTo>
                  <a:lnTo>
                    <a:pt x="1413" y="253"/>
                  </a:lnTo>
                  <a:lnTo>
                    <a:pt x="1403" y="257"/>
                  </a:lnTo>
                  <a:lnTo>
                    <a:pt x="1394" y="259"/>
                  </a:lnTo>
                  <a:lnTo>
                    <a:pt x="1382" y="262"/>
                  </a:lnTo>
                  <a:lnTo>
                    <a:pt x="1373" y="266"/>
                  </a:lnTo>
                  <a:lnTo>
                    <a:pt x="1361" y="270"/>
                  </a:lnTo>
                  <a:lnTo>
                    <a:pt x="1349" y="274"/>
                  </a:lnTo>
                  <a:lnTo>
                    <a:pt x="1336" y="276"/>
                  </a:lnTo>
                  <a:lnTo>
                    <a:pt x="1323" y="280"/>
                  </a:lnTo>
                  <a:lnTo>
                    <a:pt x="1309" y="284"/>
                  </a:lnTo>
                  <a:lnTo>
                    <a:pt x="1296" y="287"/>
                  </a:lnTo>
                  <a:lnTo>
                    <a:pt x="1280" y="291"/>
                  </a:lnTo>
                  <a:lnTo>
                    <a:pt x="1265" y="295"/>
                  </a:lnTo>
                  <a:lnTo>
                    <a:pt x="1250" y="299"/>
                  </a:lnTo>
                  <a:lnTo>
                    <a:pt x="1234" y="305"/>
                  </a:lnTo>
                  <a:lnTo>
                    <a:pt x="1217" y="309"/>
                  </a:lnTo>
                  <a:lnTo>
                    <a:pt x="1200" y="312"/>
                  </a:lnTo>
                  <a:lnTo>
                    <a:pt x="1183" y="316"/>
                  </a:lnTo>
                  <a:lnTo>
                    <a:pt x="1165" y="320"/>
                  </a:lnTo>
                  <a:lnTo>
                    <a:pt x="1146" y="326"/>
                  </a:lnTo>
                  <a:lnTo>
                    <a:pt x="1127" y="330"/>
                  </a:lnTo>
                  <a:lnTo>
                    <a:pt x="1106" y="333"/>
                  </a:lnTo>
                  <a:lnTo>
                    <a:pt x="1087" y="339"/>
                  </a:lnTo>
                  <a:lnTo>
                    <a:pt x="1065" y="343"/>
                  </a:lnTo>
                  <a:lnTo>
                    <a:pt x="1044" y="349"/>
                  </a:lnTo>
                  <a:lnTo>
                    <a:pt x="1023" y="353"/>
                  </a:lnTo>
                  <a:lnTo>
                    <a:pt x="1000" y="358"/>
                  </a:lnTo>
                  <a:lnTo>
                    <a:pt x="977" y="362"/>
                  </a:lnTo>
                  <a:lnTo>
                    <a:pt x="943" y="370"/>
                  </a:lnTo>
                  <a:lnTo>
                    <a:pt x="910" y="376"/>
                  </a:lnTo>
                  <a:lnTo>
                    <a:pt x="877" y="383"/>
                  </a:lnTo>
                  <a:lnTo>
                    <a:pt x="845" y="389"/>
                  </a:lnTo>
                  <a:lnTo>
                    <a:pt x="814" y="395"/>
                  </a:lnTo>
                  <a:lnTo>
                    <a:pt x="783" y="401"/>
                  </a:lnTo>
                  <a:lnTo>
                    <a:pt x="753" y="406"/>
                  </a:lnTo>
                  <a:lnTo>
                    <a:pt x="724" y="412"/>
                  </a:lnTo>
                  <a:lnTo>
                    <a:pt x="695" y="416"/>
                  </a:lnTo>
                  <a:lnTo>
                    <a:pt x="668" y="422"/>
                  </a:lnTo>
                  <a:lnTo>
                    <a:pt x="641" y="426"/>
                  </a:lnTo>
                  <a:lnTo>
                    <a:pt x="616" y="429"/>
                  </a:lnTo>
                  <a:lnTo>
                    <a:pt x="591" y="433"/>
                  </a:lnTo>
                  <a:lnTo>
                    <a:pt x="566" y="437"/>
                  </a:lnTo>
                  <a:lnTo>
                    <a:pt x="542" y="441"/>
                  </a:lnTo>
                  <a:lnTo>
                    <a:pt x="518" y="445"/>
                  </a:lnTo>
                  <a:lnTo>
                    <a:pt x="497" y="449"/>
                  </a:lnTo>
                  <a:lnTo>
                    <a:pt x="476" y="450"/>
                  </a:lnTo>
                  <a:lnTo>
                    <a:pt x="455" y="454"/>
                  </a:lnTo>
                  <a:lnTo>
                    <a:pt x="434" y="456"/>
                  </a:lnTo>
                  <a:lnTo>
                    <a:pt x="415" y="458"/>
                  </a:lnTo>
                  <a:lnTo>
                    <a:pt x="398" y="460"/>
                  </a:lnTo>
                  <a:lnTo>
                    <a:pt x="380" y="462"/>
                  </a:lnTo>
                  <a:lnTo>
                    <a:pt x="363" y="464"/>
                  </a:lnTo>
                  <a:lnTo>
                    <a:pt x="346" y="466"/>
                  </a:lnTo>
                  <a:lnTo>
                    <a:pt x="330" y="468"/>
                  </a:lnTo>
                  <a:lnTo>
                    <a:pt x="317" y="468"/>
                  </a:lnTo>
                  <a:lnTo>
                    <a:pt x="302" y="470"/>
                  </a:lnTo>
                  <a:lnTo>
                    <a:pt x="288" y="470"/>
                  </a:lnTo>
                  <a:lnTo>
                    <a:pt x="277" y="470"/>
                  </a:lnTo>
                  <a:lnTo>
                    <a:pt x="265" y="472"/>
                  </a:lnTo>
                  <a:lnTo>
                    <a:pt x="254" y="472"/>
                  </a:lnTo>
                  <a:lnTo>
                    <a:pt x="236" y="472"/>
                  </a:lnTo>
                  <a:lnTo>
                    <a:pt x="219" y="470"/>
                  </a:lnTo>
                  <a:lnTo>
                    <a:pt x="204" y="470"/>
                  </a:lnTo>
                  <a:lnTo>
                    <a:pt x="188" y="468"/>
                  </a:lnTo>
                  <a:lnTo>
                    <a:pt x="173" y="468"/>
                  </a:lnTo>
                  <a:lnTo>
                    <a:pt x="160" y="466"/>
                  </a:lnTo>
                  <a:lnTo>
                    <a:pt x="146" y="464"/>
                  </a:lnTo>
                  <a:lnTo>
                    <a:pt x="133" y="460"/>
                  </a:lnTo>
                  <a:lnTo>
                    <a:pt x="121" y="458"/>
                  </a:lnTo>
                  <a:lnTo>
                    <a:pt x="110" y="454"/>
                  </a:lnTo>
                  <a:lnTo>
                    <a:pt x="98" y="450"/>
                  </a:lnTo>
                  <a:lnTo>
                    <a:pt x="89" y="447"/>
                  </a:lnTo>
                  <a:lnTo>
                    <a:pt x="79" y="443"/>
                  </a:lnTo>
                  <a:lnTo>
                    <a:pt x="71" y="439"/>
                  </a:lnTo>
                  <a:lnTo>
                    <a:pt x="64" y="433"/>
                  </a:lnTo>
                  <a:lnTo>
                    <a:pt x="56" y="427"/>
                  </a:lnTo>
                  <a:lnTo>
                    <a:pt x="43" y="414"/>
                  </a:lnTo>
                  <a:lnTo>
                    <a:pt x="33" y="403"/>
                  </a:lnTo>
                  <a:lnTo>
                    <a:pt x="23" y="391"/>
                  </a:lnTo>
                  <a:lnTo>
                    <a:pt x="16" y="379"/>
                  </a:lnTo>
                  <a:lnTo>
                    <a:pt x="8" y="368"/>
                  </a:lnTo>
                  <a:lnTo>
                    <a:pt x="4" y="356"/>
                  </a:lnTo>
                  <a:lnTo>
                    <a:pt x="2" y="347"/>
                  </a:lnTo>
                  <a:lnTo>
                    <a:pt x="0" y="337"/>
                  </a:lnTo>
                  <a:lnTo>
                    <a:pt x="0" y="332"/>
                  </a:lnTo>
                  <a:lnTo>
                    <a:pt x="2" y="328"/>
                  </a:lnTo>
                  <a:lnTo>
                    <a:pt x="6" y="324"/>
                  </a:lnTo>
                  <a:lnTo>
                    <a:pt x="10" y="320"/>
                  </a:lnTo>
                  <a:lnTo>
                    <a:pt x="14" y="316"/>
                  </a:lnTo>
                  <a:lnTo>
                    <a:pt x="20" y="312"/>
                  </a:lnTo>
                  <a:lnTo>
                    <a:pt x="27" y="309"/>
                  </a:lnTo>
                  <a:lnTo>
                    <a:pt x="35" y="305"/>
                  </a:lnTo>
                  <a:lnTo>
                    <a:pt x="43" y="303"/>
                  </a:lnTo>
                  <a:lnTo>
                    <a:pt x="52" y="299"/>
                  </a:lnTo>
                  <a:lnTo>
                    <a:pt x="64" y="297"/>
                  </a:lnTo>
                  <a:lnTo>
                    <a:pt x="75" y="295"/>
                  </a:lnTo>
                  <a:lnTo>
                    <a:pt x="89" y="293"/>
                  </a:lnTo>
                  <a:lnTo>
                    <a:pt x="102" y="291"/>
                  </a:lnTo>
                  <a:lnTo>
                    <a:pt x="117" y="291"/>
                  </a:lnTo>
                  <a:lnTo>
                    <a:pt x="133" y="289"/>
                  </a:lnTo>
                  <a:lnTo>
                    <a:pt x="173" y="284"/>
                  </a:lnTo>
                  <a:lnTo>
                    <a:pt x="213" y="278"/>
                  </a:lnTo>
                  <a:lnTo>
                    <a:pt x="254" y="272"/>
                  </a:lnTo>
                  <a:lnTo>
                    <a:pt x="294" y="266"/>
                  </a:lnTo>
                  <a:lnTo>
                    <a:pt x="334" y="261"/>
                  </a:lnTo>
                  <a:lnTo>
                    <a:pt x="376" y="253"/>
                  </a:lnTo>
                  <a:lnTo>
                    <a:pt x="419" y="245"/>
                  </a:lnTo>
                  <a:lnTo>
                    <a:pt x="461" y="238"/>
                  </a:lnTo>
                  <a:lnTo>
                    <a:pt x="505" y="228"/>
                  </a:lnTo>
                  <a:lnTo>
                    <a:pt x="549" y="220"/>
                  </a:lnTo>
                  <a:lnTo>
                    <a:pt x="593" y="211"/>
                  </a:lnTo>
                  <a:lnTo>
                    <a:pt x="637" y="201"/>
                  </a:lnTo>
                  <a:lnTo>
                    <a:pt x="684" y="190"/>
                  </a:lnTo>
                  <a:lnTo>
                    <a:pt x="730" y="178"/>
                  </a:lnTo>
                  <a:lnTo>
                    <a:pt x="776" y="167"/>
                  </a:lnTo>
                  <a:lnTo>
                    <a:pt x="822" y="155"/>
                  </a:lnTo>
                  <a:lnTo>
                    <a:pt x="854" y="147"/>
                  </a:lnTo>
                  <a:lnTo>
                    <a:pt x="885" y="140"/>
                  </a:lnTo>
                  <a:lnTo>
                    <a:pt x="916" y="132"/>
                  </a:lnTo>
                  <a:lnTo>
                    <a:pt x="946" y="124"/>
                  </a:lnTo>
                  <a:lnTo>
                    <a:pt x="975" y="117"/>
                  </a:lnTo>
                  <a:lnTo>
                    <a:pt x="1004" y="109"/>
                  </a:lnTo>
                  <a:lnTo>
                    <a:pt x="1033" y="101"/>
                  </a:lnTo>
                  <a:lnTo>
                    <a:pt x="1060" y="94"/>
                  </a:lnTo>
                  <a:lnTo>
                    <a:pt x="1087" y="86"/>
                  </a:lnTo>
                  <a:lnTo>
                    <a:pt x="1112" y="78"/>
                  </a:lnTo>
                  <a:lnTo>
                    <a:pt x="1136" y="69"/>
                  </a:lnTo>
                  <a:lnTo>
                    <a:pt x="1159" y="61"/>
                  </a:lnTo>
                  <a:lnTo>
                    <a:pt x="1183" y="52"/>
                  </a:lnTo>
                  <a:lnTo>
                    <a:pt x="1206" y="44"/>
                  </a:lnTo>
                  <a:lnTo>
                    <a:pt x="1227" y="34"/>
                  </a:lnTo>
                  <a:lnTo>
                    <a:pt x="1246" y="27"/>
                  </a:lnTo>
                  <a:lnTo>
                    <a:pt x="1259" y="19"/>
                  </a:lnTo>
                  <a:lnTo>
                    <a:pt x="1271" y="15"/>
                  </a:lnTo>
                  <a:lnTo>
                    <a:pt x="1282" y="9"/>
                  </a:lnTo>
                  <a:lnTo>
                    <a:pt x="1292" y="6"/>
                  </a:lnTo>
                  <a:lnTo>
                    <a:pt x="1302" y="4"/>
                  </a:lnTo>
                  <a:lnTo>
                    <a:pt x="1309" y="2"/>
                  </a:lnTo>
                  <a:lnTo>
                    <a:pt x="1315" y="0"/>
                  </a:lnTo>
                  <a:lnTo>
                    <a:pt x="1321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4096" y="2473"/>
              <a:ext cx="38" cy="260"/>
            </a:xfrm>
            <a:custGeom>
              <a:avLst/>
              <a:gdLst>
                <a:gd name="T0" fmla="*/ 9 w 330"/>
                <a:gd name="T1" fmla="*/ 0 h 2265"/>
                <a:gd name="T2" fmla="*/ 12 w 330"/>
                <a:gd name="T3" fmla="*/ 0 h 2265"/>
                <a:gd name="T4" fmla="*/ 15 w 330"/>
                <a:gd name="T5" fmla="*/ 1 h 2265"/>
                <a:gd name="T6" fmla="*/ 20 w 330"/>
                <a:gd name="T7" fmla="*/ 3 h 2265"/>
                <a:gd name="T8" fmla="*/ 26 w 330"/>
                <a:gd name="T9" fmla="*/ 6 h 2265"/>
                <a:gd name="T10" fmla="*/ 30 w 330"/>
                <a:gd name="T11" fmla="*/ 8 h 2265"/>
                <a:gd name="T12" fmla="*/ 32 w 330"/>
                <a:gd name="T13" fmla="*/ 9 h 2265"/>
                <a:gd name="T14" fmla="*/ 34 w 330"/>
                <a:gd name="T15" fmla="*/ 11 h 2265"/>
                <a:gd name="T16" fmla="*/ 35 w 330"/>
                <a:gd name="T17" fmla="*/ 12 h 2265"/>
                <a:gd name="T18" fmla="*/ 36 w 330"/>
                <a:gd name="T19" fmla="*/ 14 h 2265"/>
                <a:gd name="T20" fmla="*/ 37 w 330"/>
                <a:gd name="T21" fmla="*/ 15 h 2265"/>
                <a:gd name="T22" fmla="*/ 38 w 330"/>
                <a:gd name="T23" fmla="*/ 17 h 2265"/>
                <a:gd name="T24" fmla="*/ 38 w 330"/>
                <a:gd name="T25" fmla="*/ 19 h 2265"/>
                <a:gd name="T26" fmla="*/ 38 w 330"/>
                <a:gd name="T27" fmla="*/ 22 h 2265"/>
                <a:gd name="T28" fmla="*/ 37 w 330"/>
                <a:gd name="T29" fmla="*/ 27 h 2265"/>
                <a:gd name="T30" fmla="*/ 36 w 330"/>
                <a:gd name="T31" fmla="*/ 32 h 2265"/>
                <a:gd name="T32" fmla="*/ 36 w 330"/>
                <a:gd name="T33" fmla="*/ 37 h 2265"/>
                <a:gd name="T34" fmla="*/ 35 w 330"/>
                <a:gd name="T35" fmla="*/ 42 h 2265"/>
                <a:gd name="T36" fmla="*/ 35 w 330"/>
                <a:gd name="T37" fmla="*/ 46 h 2265"/>
                <a:gd name="T38" fmla="*/ 31 w 330"/>
                <a:gd name="T39" fmla="*/ 260 h 2265"/>
                <a:gd name="T40" fmla="*/ 7 w 330"/>
                <a:gd name="T41" fmla="*/ 35 h 2265"/>
                <a:gd name="T42" fmla="*/ 7 w 330"/>
                <a:gd name="T43" fmla="*/ 31 h 2265"/>
                <a:gd name="T44" fmla="*/ 6 w 330"/>
                <a:gd name="T45" fmla="*/ 27 h 2265"/>
                <a:gd name="T46" fmla="*/ 5 w 330"/>
                <a:gd name="T47" fmla="*/ 23 h 2265"/>
                <a:gd name="T48" fmla="*/ 3 w 330"/>
                <a:gd name="T49" fmla="*/ 18 h 2265"/>
                <a:gd name="T50" fmla="*/ 2 w 330"/>
                <a:gd name="T51" fmla="*/ 16 h 2265"/>
                <a:gd name="T52" fmla="*/ 1 w 330"/>
                <a:gd name="T53" fmla="*/ 14 h 2265"/>
                <a:gd name="T54" fmla="*/ 0 w 330"/>
                <a:gd name="T55" fmla="*/ 12 h 2265"/>
                <a:gd name="T56" fmla="*/ 0 w 330"/>
                <a:gd name="T57" fmla="*/ 11 h 2265"/>
                <a:gd name="T58" fmla="*/ 0 w 330"/>
                <a:gd name="T59" fmla="*/ 8 h 2265"/>
                <a:gd name="T60" fmla="*/ 0 w 330"/>
                <a:gd name="T61" fmla="*/ 6 h 2265"/>
                <a:gd name="T62" fmla="*/ 1 w 330"/>
                <a:gd name="T63" fmla="*/ 4 h 2265"/>
                <a:gd name="T64" fmla="*/ 2 w 330"/>
                <a:gd name="T65" fmla="*/ 3 h 2265"/>
                <a:gd name="T66" fmla="*/ 3 w 330"/>
                <a:gd name="T67" fmla="*/ 2 h 2265"/>
                <a:gd name="T68" fmla="*/ 5 w 330"/>
                <a:gd name="T69" fmla="*/ 1 h 2265"/>
                <a:gd name="T70" fmla="*/ 7 w 330"/>
                <a:gd name="T71" fmla="*/ 0 h 2265"/>
                <a:gd name="T72" fmla="*/ 9 w 330"/>
                <a:gd name="T73" fmla="*/ 0 h 22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2265"/>
                <a:gd name="T113" fmla="*/ 330 w 330"/>
                <a:gd name="T114" fmla="*/ 2265 h 22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2265">
                  <a:moveTo>
                    <a:pt x="74" y="0"/>
                  </a:moveTo>
                  <a:lnTo>
                    <a:pt x="82" y="0"/>
                  </a:lnTo>
                  <a:lnTo>
                    <a:pt x="92" y="2"/>
                  </a:lnTo>
                  <a:lnTo>
                    <a:pt x="101" y="2"/>
                  </a:lnTo>
                  <a:lnTo>
                    <a:pt x="113" y="4"/>
                  </a:lnTo>
                  <a:lnTo>
                    <a:pt x="134" y="10"/>
                  </a:lnTo>
                  <a:lnTo>
                    <a:pt x="155" y="16"/>
                  </a:lnTo>
                  <a:lnTo>
                    <a:pt x="178" y="25"/>
                  </a:lnTo>
                  <a:lnTo>
                    <a:pt x="203" y="35"/>
                  </a:lnTo>
                  <a:lnTo>
                    <a:pt x="228" y="48"/>
                  </a:lnTo>
                  <a:lnTo>
                    <a:pt x="255" y="62"/>
                  </a:lnTo>
                  <a:lnTo>
                    <a:pt x="264" y="67"/>
                  </a:lnTo>
                  <a:lnTo>
                    <a:pt x="272" y="73"/>
                  </a:lnTo>
                  <a:lnTo>
                    <a:pt x="280" y="79"/>
                  </a:lnTo>
                  <a:lnTo>
                    <a:pt x="288" y="87"/>
                  </a:lnTo>
                  <a:lnTo>
                    <a:pt x="295" y="92"/>
                  </a:lnTo>
                  <a:lnTo>
                    <a:pt x="301" y="100"/>
                  </a:lnTo>
                  <a:lnTo>
                    <a:pt x="307" y="106"/>
                  </a:lnTo>
                  <a:lnTo>
                    <a:pt x="311" y="113"/>
                  </a:lnTo>
                  <a:lnTo>
                    <a:pt x="316" y="119"/>
                  </a:lnTo>
                  <a:lnTo>
                    <a:pt x="320" y="127"/>
                  </a:lnTo>
                  <a:lnTo>
                    <a:pt x="322" y="134"/>
                  </a:lnTo>
                  <a:lnTo>
                    <a:pt x="326" y="142"/>
                  </a:lnTo>
                  <a:lnTo>
                    <a:pt x="328" y="150"/>
                  </a:lnTo>
                  <a:lnTo>
                    <a:pt x="330" y="157"/>
                  </a:lnTo>
                  <a:lnTo>
                    <a:pt x="330" y="165"/>
                  </a:lnTo>
                  <a:lnTo>
                    <a:pt x="330" y="175"/>
                  </a:lnTo>
                  <a:lnTo>
                    <a:pt x="330" y="194"/>
                  </a:lnTo>
                  <a:lnTo>
                    <a:pt x="328" y="215"/>
                  </a:lnTo>
                  <a:lnTo>
                    <a:pt x="324" y="238"/>
                  </a:lnTo>
                  <a:lnTo>
                    <a:pt x="320" y="261"/>
                  </a:lnTo>
                  <a:lnTo>
                    <a:pt x="316" y="282"/>
                  </a:lnTo>
                  <a:lnTo>
                    <a:pt x="314" y="303"/>
                  </a:lnTo>
                  <a:lnTo>
                    <a:pt x="311" y="324"/>
                  </a:lnTo>
                  <a:lnTo>
                    <a:pt x="309" y="345"/>
                  </a:lnTo>
                  <a:lnTo>
                    <a:pt x="307" y="363"/>
                  </a:lnTo>
                  <a:lnTo>
                    <a:pt x="305" y="382"/>
                  </a:lnTo>
                  <a:lnTo>
                    <a:pt x="305" y="399"/>
                  </a:lnTo>
                  <a:lnTo>
                    <a:pt x="305" y="416"/>
                  </a:lnTo>
                  <a:lnTo>
                    <a:pt x="268" y="2265"/>
                  </a:lnTo>
                  <a:lnTo>
                    <a:pt x="88" y="2265"/>
                  </a:lnTo>
                  <a:lnTo>
                    <a:pt x="65" y="307"/>
                  </a:lnTo>
                  <a:lnTo>
                    <a:pt x="63" y="290"/>
                  </a:lnTo>
                  <a:lnTo>
                    <a:pt x="59" y="273"/>
                  </a:lnTo>
                  <a:lnTo>
                    <a:pt x="57" y="253"/>
                  </a:lnTo>
                  <a:lnTo>
                    <a:pt x="51" y="236"/>
                  </a:lnTo>
                  <a:lnTo>
                    <a:pt x="46" y="217"/>
                  </a:lnTo>
                  <a:lnTo>
                    <a:pt x="40" y="198"/>
                  </a:lnTo>
                  <a:lnTo>
                    <a:pt x="32" y="177"/>
                  </a:lnTo>
                  <a:lnTo>
                    <a:pt x="25" y="156"/>
                  </a:lnTo>
                  <a:lnTo>
                    <a:pt x="19" y="146"/>
                  </a:lnTo>
                  <a:lnTo>
                    <a:pt x="15" y="136"/>
                  </a:lnTo>
                  <a:lnTo>
                    <a:pt x="9" y="127"/>
                  </a:lnTo>
                  <a:lnTo>
                    <a:pt x="5" y="119"/>
                  </a:lnTo>
                  <a:lnTo>
                    <a:pt x="3" y="113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3" y="54"/>
                  </a:lnTo>
                  <a:lnTo>
                    <a:pt x="7" y="44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8" y="14"/>
                  </a:lnTo>
                  <a:lnTo>
                    <a:pt x="34" y="10"/>
                  </a:lnTo>
                  <a:lnTo>
                    <a:pt x="42" y="6"/>
                  </a:lnTo>
                  <a:lnTo>
                    <a:pt x="50" y="4"/>
                  </a:lnTo>
                  <a:lnTo>
                    <a:pt x="57" y="2"/>
                  </a:lnTo>
                  <a:lnTo>
                    <a:pt x="65" y="0"/>
                  </a:lnTo>
                  <a:lnTo>
                    <a:pt x="74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66"/>
            <p:cNvSpPr>
              <a:spLocks/>
            </p:cNvSpPr>
            <p:nvPr/>
          </p:nvSpPr>
          <p:spPr bwMode="auto">
            <a:xfrm>
              <a:off x="4122" y="2571"/>
              <a:ext cx="98" cy="38"/>
            </a:xfrm>
            <a:custGeom>
              <a:avLst/>
              <a:gdLst>
                <a:gd name="T0" fmla="*/ 75 w 856"/>
                <a:gd name="T1" fmla="*/ 0 h 334"/>
                <a:gd name="T2" fmla="*/ 76 w 856"/>
                <a:gd name="T3" fmla="*/ 0 h 334"/>
                <a:gd name="T4" fmla="*/ 78 w 856"/>
                <a:gd name="T5" fmla="*/ 1 h 334"/>
                <a:gd name="T6" fmla="*/ 81 w 856"/>
                <a:gd name="T7" fmla="*/ 2 h 334"/>
                <a:gd name="T8" fmla="*/ 84 w 856"/>
                <a:gd name="T9" fmla="*/ 3 h 334"/>
                <a:gd name="T10" fmla="*/ 88 w 856"/>
                <a:gd name="T11" fmla="*/ 5 h 334"/>
                <a:gd name="T12" fmla="*/ 92 w 856"/>
                <a:gd name="T13" fmla="*/ 8 h 334"/>
                <a:gd name="T14" fmla="*/ 94 w 856"/>
                <a:gd name="T15" fmla="*/ 10 h 334"/>
                <a:gd name="T16" fmla="*/ 97 w 856"/>
                <a:gd name="T17" fmla="*/ 12 h 334"/>
                <a:gd name="T18" fmla="*/ 98 w 856"/>
                <a:gd name="T19" fmla="*/ 15 h 334"/>
                <a:gd name="T20" fmla="*/ 98 w 856"/>
                <a:gd name="T21" fmla="*/ 17 h 334"/>
                <a:gd name="T22" fmla="*/ 98 w 856"/>
                <a:gd name="T23" fmla="*/ 19 h 334"/>
                <a:gd name="T24" fmla="*/ 96 w 856"/>
                <a:gd name="T25" fmla="*/ 21 h 334"/>
                <a:gd name="T26" fmla="*/ 94 w 856"/>
                <a:gd name="T27" fmla="*/ 24 h 334"/>
                <a:gd name="T28" fmla="*/ 90 w 856"/>
                <a:gd name="T29" fmla="*/ 25 h 334"/>
                <a:gd name="T30" fmla="*/ 86 w 856"/>
                <a:gd name="T31" fmla="*/ 28 h 334"/>
                <a:gd name="T32" fmla="*/ 65 w 856"/>
                <a:gd name="T33" fmla="*/ 32 h 334"/>
                <a:gd name="T34" fmla="*/ 46 w 856"/>
                <a:gd name="T35" fmla="*/ 36 h 334"/>
                <a:gd name="T36" fmla="*/ 39 w 856"/>
                <a:gd name="T37" fmla="*/ 37 h 334"/>
                <a:gd name="T38" fmla="*/ 32 w 856"/>
                <a:gd name="T39" fmla="*/ 38 h 334"/>
                <a:gd name="T40" fmla="*/ 25 w 856"/>
                <a:gd name="T41" fmla="*/ 38 h 334"/>
                <a:gd name="T42" fmla="*/ 18 w 856"/>
                <a:gd name="T43" fmla="*/ 37 h 334"/>
                <a:gd name="T44" fmla="*/ 11 w 856"/>
                <a:gd name="T45" fmla="*/ 36 h 334"/>
                <a:gd name="T46" fmla="*/ 7 w 856"/>
                <a:gd name="T47" fmla="*/ 35 h 334"/>
                <a:gd name="T48" fmla="*/ 4 w 856"/>
                <a:gd name="T49" fmla="*/ 34 h 334"/>
                <a:gd name="T50" fmla="*/ 2 w 856"/>
                <a:gd name="T51" fmla="*/ 33 h 334"/>
                <a:gd name="T52" fmla="*/ 1 w 856"/>
                <a:gd name="T53" fmla="*/ 32 h 334"/>
                <a:gd name="T54" fmla="*/ 0 w 856"/>
                <a:gd name="T55" fmla="*/ 31 h 334"/>
                <a:gd name="T56" fmla="*/ 0 w 856"/>
                <a:gd name="T57" fmla="*/ 29 h 334"/>
                <a:gd name="T58" fmla="*/ 1 w 856"/>
                <a:gd name="T59" fmla="*/ 28 h 334"/>
                <a:gd name="T60" fmla="*/ 2 w 856"/>
                <a:gd name="T61" fmla="*/ 26 h 334"/>
                <a:gd name="T62" fmla="*/ 4 w 856"/>
                <a:gd name="T63" fmla="*/ 25 h 334"/>
                <a:gd name="T64" fmla="*/ 7 w 856"/>
                <a:gd name="T65" fmla="*/ 24 h 334"/>
                <a:gd name="T66" fmla="*/ 11 w 856"/>
                <a:gd name="T67" fmla="*/ 22 h 334"/>
                <a:gd name="T68" fmla="*/ 19 w 856"/>
                <a:gd name="T69" fmla="*/ 20 h 334"/>
                <a:gd name="T70" fmla="*/ 26 w 856"/>
                <a:gd name="T71" fmla="*/ 17 h 334"/>
                <a:gd name="T72" fmla="*/ 32 w 856"/>
                <a:gd name="T73" fmla="*/ 15 h 334"/>
                <a:gd name="T74" fmla="*/ 38 w 856"/>
                <a:gd name="T75" fmla="*/ 13 h 334"/>
                <a:gd name="T76" fmla="*/ 43 w 856"/>
                <a:gd name="T77" fmla="*/ 11 h 334"/>
                <a:gd name="T78" fmla="*/ 48 w 856"/>
                <a:gd name="T79" fmla="*/ 10 h 334"/>
                <a:gd name="T80" fmla="*/ 52 w 856"/>
                <a:gd name="T81" fmla="*/ 8 h 334"/>
                <a:gd name="T82" fmla="*/ 55 w 856"/>
                <a:gd name="T83" fmla="*/ 7 h 334"/>
                <a:gd name="T84" fmla="*/ 58 w 856"/>
                <a:gd name="T85" fmla="*/ 6 h 334"/>
                <a:gd name="T86" fmla="*/ 60 w 856"/>
                <a:gd name="T87" fmla="*/ 5 h 334"/>
                <a:gd name="T88" fmla="*/ 63 w 856"/>
                <a:gd name="T89" fmla="*/ 4 h 334"/>
                <a:gd name="T90" fmla="*/ 67 w 856"/>
                <a:gd name="T91" fmla="*/ 2 h 334"/>
                <a:gd name="T92" fmla="*/ 70 w 856"/>
                <a:gd name="T93" fmla="*/ 1 h 334"/>
                <a:gd name="T94" fmla="*/ 72 w 856"/>
                <a:gd name="T95" fmla="*/ 1 h 334"/>
                <a:gd name="T96" fmla="*/ 74 w 856"/>
                <a:gd name="T97" fmla="*/ 0 h 334"/>
                <a:gd name="T98" fmla="*/ 75 w 856"/>
                <a:gd name="T99" fmla="*/ 0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6"/>
                <a:gd name="T151" fmla="*/ 0 h 334"/>
                <a:gd name="T152" fmla="*/ 856 w 856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6" h="334">
                  <a:moveTo>
                    <a:pt x="651" y="0"/>
                  </a:moveTo>
                  <a:lnTo>
                    <a:pt x="653" y="0"/>
                  </a:lnTo>
                  <a:lnTo>
                    <a:pt x="657" y="0"/>
                  </a:lnTo>
                  <a:lnTo>
                    <a:pt x="660" y="2"/>
                  </a:lnTo>
                  <a:lnTo>
                    <a:pt x="664" y="2"/>
                  </a:lnTo>
                  <a:lnTo>
                    <a:pt x="668" y="4"/>
                  </a:lnTo>
                  <a:lnTo>
                    <a:pt x="674" y="6"/>
                  </a:lnTo>
                  <a:lnTo>
                    <a:pt x="680" y="8"/>
                  </a:lnTo>
                  <a:lnTo>
                    <a:pt x="685" y="10"/>
                  </a:lnTo>
                  <a:lnTo>
                    <a:pt x="691" y="11"/>
                  </a:lnTo>
                  <a:lnTo>
                    <a:pt x="699" y="15"/>
                  </a:lnTo>
                  <a:lnTo>
                    <a:pt x="706" y="17"/>
                  </a:lnTo>
                  <a:lnTo>
                    <a:pt x="716" y="21"/>
                  </a:lnTo>
                  <a:lnTo>
                    <a:pt x="726" y="25"/>
                  </a:lnTo>
                  <a:lnTo>
                    <a:pt x="735" y="29"/>
                  </a:lnTo>
                  <a:lnTo>
                    <a:pt x="745" y="34"/>
                  </a:lnTo>
                  <a:lnTo>
                    <a:pt x="754" y="38"/>
                  </a:lnTo>
                  <a:lnTo>
                    <a:pt x="768" y="46"/>
                  </a:lnTo>
                  <a:lnTo>
                    <a:pt x="779" y="54"/>
                  </a:lnTo>
                  <a:lnTo>
                    <a:pt x="789" y="61"/>
                  </a:lnTo>
                  <a:lnTo>
                    <a:pt x="800" y="69"/>
                  </a:lnTo>
                  <a:lnTo>
                    <a:pt x="808" y="75"/>
                  </a:lnTo>
                  <a:lnTo>
                    <a:pt x="818" y="82"/>
                  </a:lnTo>
                  <a:lnTo>
                    <a:pt x="824" y="90"/>
                  </a:lnTo>
                  <a:lnTo>
                    <a:pt x="831" y="96"/>
                  </a:lnTo>
                  <a:lnTo>
                    <a:pt x="837" y="103"/>
                  </a:lnTo>
                  <a:lnTo>
                    <a:pt x="843" y="109"/>
                  </a:lnTo>
                  <a:lnTo>
                    <a:pt x="847" y="117"/>
                  </a:lnTo>
                  <a:lnTo>
                    <a:pt x="850" y="123"/>
                  </a:lnTo>
                  <a:lnTo>
                    <a:pt x="852" y="128"/>
                  </a:lnTo>
                  <a:lnTo>
                    <a:pt x="854" y="136"/>
                  </a:lnTo>
                  <a:lnTo>
                    <a:pt x="856" y="142"/>
                  </a:lnTo>
                  <a:lnTo>
                    <a:pt x="856" y="148"/>
                  </a:lnTo>
                  <a:lnTo>
                    <a:pt x="856" y="153"/>
                  </a:lnTo>
                  <a:lnTo>
                    <a:pt x="854" y="161"/>
                  </a:lnTo>
                  <a:lnTo>
                    <a:pt x="852" y="169"/>
                  </a:lnTo>
                  <a:lnTo>
                    <a:pt x="848" y="174"/>
                  </a:lnTo>
                  <a:lnTo>
                    <a:pt x="845" y="182"/>
                  </a:lnTo>
                  <a:lnTo>
                    <a:pt x="839" y="188"/>
                  </a:lnTo>
                  <a:lnTo>
                    <a:pt x="833" y="196"/>
                  </a:lnTo>
                  <a:lnTo>
                    <a:pt x="825" y="201"/>
                  </a:lnTo>
                  <a:lnTo>
                    <a:pt x="818" y="207"/>
                  </a:lnTo>
                  <a:lnTo>
                    <a:pt x="810" y="213"/>
                  </a:lnTo>
                  <a:lnTo>
                    <a:pt x="800" y="219"/>
                  </a:lnTo>
                  <a:lnTo>
                    <a:pt x="789" y="224"/>
                  </a:lnTo>
                  <a:lnTo>
                    <a:pt x="777" y="230"/>
                  </a:lnTo>
                  <a:lnTo>
                    <a:pt x="764" y="236"/>
                  </a:lnTo>
                  <a:lnTo>
                    <a:pt x="751" y="242"/>
                  </a:lnTo>
                  <a:lnTo>
                    <a:pt x="735" y="247"/>
                  </a:lnTo>
                  <a:lnTo>
                    <a:pt x="653" y="263"/>
                  </a:lnTo>
                  <a:lnTo>
                    <a:pt x="570" y="280"/>
                  </a:lnTo>
                  <a:lnTo>
                    <a:pt x="486" y="297"/>
                  </a:lnTo>
                  <a:lnTo>
                    <a:pt x="444" y="305"/>
                  </a:lnTo>
                  <a:lnTo>
                    <a:pt x="401" y="316"/>
                  </a:lnTo>
                  <a:lnTo>
                    <a:pt x="380" y="320"/>
                  </a:lnTo>
                  <a:lnTo>
                    <a:pt x="359" y="324"/>
                  </a:lnTo>
                  <a:lnTo>
                    <a:pt x="338" y="326"/>
                  </a:lnTo>
                  <a:lnTo>
                    <a:pt x="317" y="330"/>
                  </a:lnTo>
                  <a:lnTo>
                    <a:pt x="296" y="332"/>
                  </a:lnTo>
                  <a:lnTo>
                    <a:pt x="277" y="332"/>
                  </a:lnTo>
                  <a:lnTo>
                    <a:pt x="255" y="334"/>
                  </a:lnTo>
                  <a:lnTo>
                    <a:pt x="236" y="334"/>
                  </a:lnTo>
                  <a:lnTo>
                    <a:pt x="217" y="332"/>
                  </a:lnTo>
                  <a:lnTo>
                    <a:pt x="198" y="332"/>
                  </a:lnTo>
                  <a:lnTo>
                    <a:pt x="177" y="330"/>
                  </a:lnTo>
                  <a:lnTo>
                    <a:pt x="158" y="328"/>
                  </a:lnTo>
                  <a:lnTo>
                    <a:pt x="138" y="324"/>
                  </a:lnTo>
                  <a:lnTo>
                    <a:pt x="117" y="320"/>
                  </a:lnTo>
                  <a:lnTo>
                    <a:pt x="98" y="316"/>
                  </a:lnTo>
                  <a:lnTo>
                    <a:pt x="77" y="311"/>
                  </a:lnTo>
                  <a:lnTo>
                    <a:pt x="67" y="309"/>
                  </a:lnTo>
                  <a:lnTo>
                    <a:pt x="60" y="307"/>
                  </a:lnTo>
                  <a:lnTo>
                    <a:pt x="50" y="303"/>
                  </a:lnTo>
                  <a:lnTo>
                    <a:pt x="42" y="301"/>
                  </a:lnTo>
                  <a:lnTo>
                    <a:pt x="37" y="297"/>
                  </a:lnTo>
                  <a:lnTo>
                    <a:pt x="29" y="295"/>
                  </a:lnTo>
                  <a:lnTo>
                    <a:pt x="23" y="291"/>
                  </a:lnTo>
                  <a:lnTo>
                    <a:pt x="19" y="290"/>
                  </a:lnTo>
                  <a:lnTo>
                    <a:pt x="14" y="286"/>
                  </a:lnTo>
                  <a:lnTo>
                    <a:pt x="10" y="282"/>
                  </a:lnTo>
                  <a:lnTo>
                    <a:pt x="6" y="280"/>
                  </a:lnTo>
                  <a:lnTo>
                    <a:pt x="4" y="276"/>
                  </a:lnTo>
                  <a:lnTo>
                    <a:pt x="2" y="274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2" y="249"/>
                  </a:lnTo>
                  <a:lnTo>
                    <a:pt x="6" y="245"/>
                  </a:lnTo>
                  <a:lnTo>
                    <a:pt x="8" y="240"/>
                  </a:lnTo>
                  <a:lnTo>
                    <a:pt x="14" y="236"/>
                  </a:lnTo>
                  <a:lnTo>
                    <a:pt x="17" y="232"/>
                  </a:lnTo>
                  <a:lnTo>
                    <a:pt x="23" y="228"/>
                  </a:lnTo>
                  <a:lnTo>
                    <a:pt x="31" y="224"/>
                  </a:lnTo>
                  <a:lnTo>
                    <a:pt x="37" y="219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4" y="207"/>
                  </a:lnTo>
                  <a:lnTo>
                    <a:pt x="73" y="203"/>
                  </a:lnTo>
                  <a:lnTo>
                    <a:pt x="85" y="199"/>
                  </a:lnTo>
                  <a:lnTo>
                    <a:pt x="96" y="194"/>
                  </a:lnTo>
                  <a:lnTo>
                    <a:pt x="119" y="186"/>
                  </a:lnTo>
                  <a:lnTo>
                    <a:pt x="140" y="178"/>
                  </a:lnTo>
                  <a:lnTo>
                    <a:pt x="163" y="173"/>
                  </a:lnTo>
                  <a:lnTo>
                    <a:pt x="183" y="165"/>
                  </a:lnTo>
                  <a:lnTo>
                    <a:pt x="204" y="157"/>
                  </a:lnTo>
                  <a:lnTo>
                    <a:pt x="223" y="151"/>
                  </a:lnTo>
                  <a:lnTo>
                    <a:pt x="242" y="144"/>
                  </a:lnTo>
                  <a:lnTo>
                    <a:pt x="261" y="138"/>
                  </a:lnTo>
                  <a:lnTo>
                    <a:pt x="278" y="132"/>
                  </a:lnTo>
                  <a:lnTo>
                    <a:pt x="296" y="126"/>
                  </a:lnTo>
                  <a:lnTo>
                    <a:pt x="313" y="121"/>
                  </a:lnTo>
                  <a:lnTo>
                    <a:pt x="328" y="115"/>
                  </a:lnTo>
                  <a:lnTo>
                    <a:pt x="346" y="109"/>
                  </a:lnTo>
                  <a:lnTo>
                    <a:pt x="361" y="103"/>
                  </a:lnTo>
                  <a:lnTo>
                    <a:pt x="374" y="98"/>
                  </a:lnTo>
                  <a:lnTo>
                    <a:pt x="390" y="94"/>
                  </a:lnTo>
                  <a:lnTo>
                    <a:pt x="403" y="88"/>
                  </a:lnTo>
                  <a:lnTo>
                    <a:pt x="415" y="84"/>
                  </a:lnTo>
                  <a:lnTo>
                    <a:pt x="428" y="80"/>
                  </a:lnTo>
                  <a:lnTo>
                    <a:pt x="440" y="77"/>
                  </a:lnTo>
                  <a:lnTo>
                    <a:pt x="451" y="71"/>
                  </a:lnTo>
                  <a:lnTo>
                    <a:pt x="461" y="67"/>
                  </a:lnTo>
                  <a:lnTo>
                    <a:pt x="472" y="65"/>
                  </a:lnTo>
                  <a:lnTo>
                    <a:pt x="482" y="61"/>
                  </a:lnTo>
                  <a:lnTo>
                    <a:pt x="490" y="57"/>
                  </a:lnTo>
                  <a:lnTo>
                    <a:pt x="499" y="54"/>
                  </a:lnTo>
                  <a:lnTo>
                    <a:pt x="507" y="52"/>
                  </a:lnTo>
                  <a:lnTo>
                    <a:pt x="515" y="48"/>
                  </a:lnTo>
                  <a:lnTo>
                    <a:pt x="520" y="46"/>
                  </a:lnTo>
                  <a:lnTo>
                    <a:pt x="528" y="44"/>
                  </a:lnTo>
                  <a:lnTo>
                    <a:pt x="532" y="40"/>
                  </a:lnTo>
                  <a:lnTo>
                    <a:pt x="538" y="38"/>
                  </a:lnTo>
                  <a:lnTo>
                    <a:pt x="551" y="34"/>
                  </a:lnTo>
                  <a:lnTo>
                    <a:pt x="563" y="29"/>
                  </a:lnTo>
                  <a:lnTo>
                    <a:pt x="572" y="25"/>
                  </a:lnTo>
                  <a:lnTo>
                    <a:pt x="584" y="21"/>
                  </a:lnTo>
                  <a:lnTo>
                    <a:pt x="593" y="17"/>
                  </a:lnTo>
                  <a:lnTo>
                    <a:pt x="601" y="15"/>
                  </a:lnTo>
                  <a:lnTo>
                    <a:pt x="609" y="11"/>
                  </a:lnTo>
                  <a:lnTo>
                    <a:pt x="616" y="10"/>
                  </a:lnTo>
                  <a:lnTo>
                    <a:pt x="624" y="8"/>
                  </a:lnTo>
                  <a:lnTo>
                    <a:pt x="630" y="6"/>
                  </a:lnTo>
                  <a:lnTo>
                    <a:pt x="635" y="4"/>
                  </a:lnTo>
                  <a:lnTo>
                    <a:pt x="639" y="2"/>
                  </a:lnTo>
                  <a:lnTo>
                    <a:pt x="643" y="2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51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67"/>
            <p:cNvSpPr>
              <a:spLocks/>
            </p:cNvSpPr>
            <p:nvPr/>
          </p:nvSpPr>
          <p:spPr bwMode="auto">
            <a:xfrm>
              <a:off x="4022" y="2569"/>
              <a:ext cx="35" cy="176"/>
            </a:xfrm>
            <a:custGeom>
              <a:avLst/>
              <a:gdLst>
                <a:gd name="T0" fmla="*/ 9 w 305"/>
                <a:gd name="T1" fmla="*/ 0 h 1538"/>
                <a:gd name="T2" fmla="*/ 14 w 305"/>
                <a:gd name="T3" fmla="*/ 1 h 1538"/>
                <a:gd name="T4" fmla="*/ 19 w 305"/>
                <a:gd name="T5" fmla="*/ 2 h 1538"/>
                <a:gd name="T6" fmla="*/ 21 w 305"/>
                <a:gd name="T7" fmla="*/ 3 h 1538"/>
                <a:gd name="T8" fmla="*/ 24 w 305"/>
                <a:gd name="T9" fmla="*/ 5 h 1538"/>
                <a:gd name="T10" fmla="*/ 27 w 305"/>
                <a:gd name="T11" fmla="*/ 6 h 1538"/>
                <a:gd name="T12" fmla="*/ 29 w 305"/>
                <a:gd name="T13" fmla="*/ 8 h 1538"/>
                <a:gd name="T14" fmla="*/ 30 w 305"/>
                <a:gd name="T15" fmla="*/ 9 h 1538"/>
                <a:gd name="T16" fmla="*/ 32 w 305"/>
                <a:gd name="T17" fmla="*/ 11 h 1538"/>
                <a:gd name="T18" fmla="*/ 33 w 305"/>
                <a:gd name="T19" fmla="*/ 12 h 1538"/>
                <a:gd name="T20" fmla="*/ 34 w 305"/>
                <a:gd name="T21" fmla="*/ 14 h 1538"/>
                <a:gd name="T22" fmla="*/ 35 w 305"/>
                <a:gd name="T23" fmla="*/ 15 h 1538"/>
                <a:gd name="T24" fmla="*/ 35 w 305"/>
                <a:gd name="T25" fmla="*/ 17 h 1538"/>
                <a:gd name="T26" fmla="*/ 35 w 305"/>
                <a:gd name="T27" fmla="*/ 18 h 1538"/>
                <a:gd name="T28" fmla="*/ 35 w 305"/>
                <a:gd name="T29" fmla="*/ 22 h 1538"/>
                <a:gd name="T30" fmla="*/ 34 w 305"/>
                <a:gd name="T31" fmla="*/ 25 h 1538"/>
                <a:gd name="T32" fmla="*/ 34 w 305"/>
                <a:gd name="T33" fmla="*/ 27 h 1538"/>
                <a:gd name="T34" fmla="*/ 33 w 305"/>
                <a:gd name="T35" fmla="*/ 32 h 1538"/>
                <a:gd name="T36" fmla="*/ 32 w 305"/>
                <a:gd name="T37" fmla="*/ 36 h 1538"/>
                <a:gd name="T38" fmla="*/ 32 w 305"/>
                <a:gd name="T39" fmla="*/ 40 h 1538"/>
                <a:gd name="T40" fmla="*/ 32 w 305"/>
                <a:gd name="T41" fmla="*/ 43 h 1538"/>
                <a:gd name="T42" fmla="*/ 30 w 305"/>
                <a:gd name="T43" fmla="*/ 176 h 1538"/>
                <a:gd name="T44" fmla="*/ 9 w 305"/>
                <a:gd name="T45" fmla="*/ 104 h 1538"/>
                <a:gd name="T46" fmla="*/ 7 w 305"/>
                <a:gd name="T47" fmla="*/ 31 h 1538"/>
                <a:gd name="T48" fmla="*/ 6 w 305"/>
                <a:gd name="T49" fmla="*/ 27 h 1538"/>
                <a:gd name="T50" fmla="*/ 5 w 305"/>
                <a:gd name="T51" fmla="*/ 23 h 1538"/>
                <a:gd name="T52" fmla="*/ 4 w 305"/>
                <a:gd name="T53" fmla="*/ 18 h 1538"/>
                <a:gd name="T54" fmla="*/ 2 w 305"/>
                <a:gd name="T55" fmla="*/ 15 h 1538"/>
                <a:gd name="T56" fmla="*/ 1 w 305"/>
                <a:gd name="T57" fmla="*/ 13 h 1538"/>
                <a:gd name="T58" fmla="*/ 0 w 305"/>
                <a:gd name="T59" fmla="*/ 12 h 1538"/>
                <a:gd name="T60" fmla="*/ 0 w 305"/>
                <a:gd name="T61" fmla="*/ 11 h 1538"/>
                <a:gd name="T62" fmla="*/ 0 w 305"/>
                <a:gd name="T63" fmla="*/ 9 h 1538"/>
                <a:gd name="T64" fmla="*/ 0 w 305"/>
                <a:gd name="T65" fmla="*/ 7 h 1538"/>
                <a:gd name="T66" fmla="*/ 1 w 305"/>
                <a:gd name="T67" fmla="*/ 5 h 1538"/>
                <a:gd name="T68" fmla="*/ 1 w 305"/>
                <a:gd name="T69" fmla="*/ 3 h 1538"/>
                <a:gd name="T70" fmla="*/ 2 w 305"/>
                <a:gd name="T71" fmla="*/ 2 h 1538"/>
                <a:gd name="T72" fmla="*/ 4 w 305"/>
                <a:gd name="T73" fmla="*/ 1 h 1538"/>
                <a:gd name="T74" fmla="*/ 5 w 305"/>
                <a:gd name="T75" fmla="*/ 0 h 1538"/>
                <a:gd name="T76" fmla="*/ 7 w 305"/>
                <a:gd name="T77" fmla="*/ 0 h 1538"/>
                <a:gd name="T78" fmla="*/ 7 w 305"/>
                <a:gd name="T79" fmla="*/ 0 h 15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5"/>
                <a:gd name="T121" fmla="*/ 0 h 1538"/>
                <a:gd name="T122" fmla="*/ 305 w 305"/>
                <a:gd name="T123" fmla="*/ 1538 h 15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5" h="1538">
                  <a:moveTo>
                    <a:pt x="65" y="0"/>
                  </a:moveTo>
                  <a:lnTo>
                    <a:pt x="82" y="0"/>
                  </a:lnTo>
                  <a:lnTo>
                    <a:pt x="102" y="3"/>
                  </a:lnTo>
                  <a:lnTo>
                    <a:pt x="121" y="7"/>
                  </a:lnTo>
                  <a:lnTo>
                    <a:pt x="142" y="13"/>
                  </a:lnTo>
                  <a:lnTo>
                    <a:pt x="163" y="21"/>
                  </a:lnTo>
                  <a:lnTo>
                    <a:pt x="175" y="25"/>
                  </a:lnTo>
                  <a:lnTo>
                    <a:pt x="186" y="30"/>
                  </a:lnTo>
                  <a:lnTo>
                    <a:pt x="198" y="36"/>
                  </a:lnTo>
                  <a:lnTo>
                    <a:pt x="209" y="42"/>
                  </a:lnTo>
                  <a:lnTo>
                    <a:pt x="221" y="50"/>
                  </a:lnTo>
                  <a:lnTo>
                    <a:pt x="234" y="55"/>
                  </a:lnTo>
                  <a:lnTo>
                    <a:pt x="244" y="61"/>
                  </a:lnTo>
                  <a:lnTo>
                    <a:pt x="251" y="67"/>
                  </a:lnTo>
                  <a:lnTo>
                    <a:pt x="259" y="73"/>
                  </a:lnTo>
                  <a:lnTo>
                    <a:pt x="265" y="80"/>
                  </a:lnTo>
                  <a:lnTo>
                    <a:pt x="272" y="86"/>
                  </a:lnTo>
                  <a:lnTo>
                    <a:pt x="278" y="92"/>
                  </a:lnTo>
                  <a:lnTo>
                    <a:pt x="284" y="97"/>
                  </a:lnTo>
                  <a:lnTo>
                    <a:pt x="288" y="105"/>
                  </a:lnTo>
                  <a:lnTo>
                    <a:pt x="292" y="111"/>
                  </a:lnTo>
                  <a:lnTo>
                    <a:pt x="295" y="119"/>
                  </a:lnTo>
                  <a:lnTo>
                    <a:pt x="299" y="124"/>
                  </a:lnTo>
                  <a:lnTo>
                    <a:pt x="301" y="132"/>
                  </a:lnTo>
                  <a:lnTo>
                    <a:pt x="303" y="138"/>
                  </a:lnTo>
                  <a:lnTo>
                    <a:pt x="305" y="145"/>
                  </a:lnTo>
                  <a:lnTo>
                    <a:pt x="305" y="153"/>
                  </a:lnTo>
                  <a:lnTo>
                    <a:pt x="305" y="159"/>
                  </a:lnTo>
                  <a:lnTo>
                    <a:pt x="305" y="176"/>
                  </a:lnTo>
                  <a:lnTo>
                    <a:pt x="303" y="195"/>
                  </a:lnTo>
                  <a:lnTo>
                    <a:pt x="301" y="205"/>
                  </a:lnTo>
                  <a:lnTo>
                    <a:pt x="299" y="216"/>
                  </a:lnTo>
                  <a:lnTo>
                    <a:pt x="295" y="226"/>
                  </a:lnTo>
                  <a:lnTo>
                    <a:pt x="294" y="237"/>
                  </a:lnTo>
                  <a:lnTo>
                    <a:pt x="290" y="259"/>
                  </a:lnTo>
                  <a:lnTo>
                    <a:pt x="286" y="278"/>
                  </a:lnTo>
                  <a:lnTo>
                    <a:pt x="284" y="297"/>
                  </a:lnTo>
                  <a:lnTo>
                    <a:pt x="282" y="316"/>
                  </a:lnTo>
                  <a:lnTo>
                    <a:pt x="282" y="333"/>
                  </a:lnTo>
                  <a:lnTo>
                    <a:pt x="280" y="349"/>
                  </a:lnTo>
                  <a:lnTo>
                    <a:pt x="280" y="366"/>
                  </a:lnTo>
                  <a:lnTo>
                    <a:pt x="280" y="379"/>
                  </a:lnTo>
                  <a:lnTo>
                    <a:pt x="270" y="959"/>
                  </a:lnTo>
                  <a:lnTo>
                    <a:pt x="261" y="1538"/>
                  </a:lnTo>
                  <a:lnTo>
                    <a:pt x="94" y="1538"/>
                  </a:lnTo>
                  <a:lnTo>
                    <a:pt x="77" y="913"/>
                  </a:lnTo>
                  <a:lnTo>
                    <a:pt x="59" y="285"/>
                  </a:lnTo>
                  <a:lnTo>
                    <a:pt x="57" y="268"/>
                  </a:lnTo>
                  <a:lnTo>
                    <a:pt x="56" y="251"/>
                  </a:lnTo>
                  <a:lnTo>
                    <a:pt x="52" y="236"/>
                  </a:lnTo>
                  <a:lnTo>
                    <a:pt x="48" y="216"/>
                  </a:lnTo>
                  <a:lnTo>
                    <a:pt x="44" y="199"/>
                  </a:lnTo>
                  <a:lnTo>
                    <a:pt x="38" y="180"/>
                  </a:lnTo>
                  <a:lnTo>
                    <a:pt x="31" y="161"/>
                  </a:lnTo>
                  <a:lnTo>
                    <a:pt x="23" y="142"/>
                  </a:lnTo>
                  <a:lnTo>
                    <a:pt x="17" y="134"/>
                  </a:lnTo>
                  <a:lnTo>
                    <a:pt x="13" y="124"/>
                  </a:lnTo>
                  <a:lnTo>
                    <a:pt x="9" y="117"/>
                  </a:lnTo>
                  <a:lnTo>
                    <a:pt x="6" y="109"/>
                  </a:lnTo>
                  <a:lnTo>
                    <a:pt x="4" y="103"/>
                  </a:lnTo>
                  <a:lnTo>
                    <a:pt x="2" y="97"/>
                  </a:lnTo>
                  <a:lnTo>
                    <a:pt x="2" y="92"/>
                  </a:lnTo>
                  <a:lnTo>
                    <a:pt x="0" y="86"/>
                  </a:lnTo>
                  <a:lnTo>
                    <a:pt x="2" y="76"/>
                  </a:lnTo>
                  <a:lnTo>
                    <a:pt x="2" y="67"/>
                  </a:lnTo>
                  <a:lnTo>
                    <a:pt x="4" y="57"/>
                  </a:lnTo>
                  <a:lnTo>
                    <a:pt x="6" y="50"/>
                  </a:lnTo>
                  <a:lnTo>
                    <a:pt x="8" y="42"/>
                  </a:lnTo>
                  <a:lnTo>
                    <a:pt x="9" y="34"/>
                  </a:lnTo>
                  <a:lnTo>
                    <a:pt x="13" y="28"/>
                  </a:lnTo>
                  <a:lnTo>
                    <a:pt x="17" y="23"/>
                  </a:lnTo>
                  <a:lnTo>
                    <a:pt x="21" y="17"/>
                  </a:lnTo>
                  <a:lnTo>
                    <a:pt x="27" y="13"/>
                  </a:lnTo>
                  <a:lnTo>
                    <a:pt x="33" y="9"/>
                  </a:lnTo>
                  <a:lnTo>
                    <a:pt x="38" y="5"/>
                  </a:lnTo>
                  <a:lnTo>
                    <a:pt x="44" y="3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5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Freeform 68"/>
            <p:cNvSpPr>
              <a:spLocks/>
            </p:cNvSpPr>
            <p:nvPr/>
          </p:nvSpPr>
          <p:spPr bwMode="auto">
            <a:xfrm>
              <a:off x="2572" y="2931"/>
              <a:ext cx="177" cy="54"/>
            </a:xfrm>
            <a:custGeom>
              <a:avLst/>
              <a:gdLst>
                <a:gd name="T0" fmla="*/ 154 w 1545"/>
                <a:gd name="T1" fmla="*/ 0 h 472"/>
                <a:gd name="T2" fmla="*/ 158 w 1545"/>
                <a:gd name="T3" fmla="*/ 1 h 472"/>
                <a:gd name="T4" fmla="*/ 163 w 1545"/>
                <a:gd name="T5" fmla="*/ 3 h 472"/>
                <a:gd name="T6" fmla="*/ 168 w 1545"/>
                <a:gd name="T7" fmla="*/ 7 h 472"/>
                <a:gd name="T8" fmla="*/ 174 w 1545"/>
                <a:gd name="T9" fmla="*/ 10 h 472"/>
                <a:gd name="T10" fmla="*/ 176 w 1545"/>
                <a:gd name="T11" fmla="*/ 13 h 472"/>
                <a:gd name="T12" fmla="*/ 177 w 1545"/>
                <a:gd name="T13" fmla="*/ 16 h 472"/>
                <a:gd name="T14" fmla="*/ 177 w 1545"/>
                <a:gd name="T15" fmla="*/ 19 h 472"/>
                <a:gd name="T16" fmla="*/ 176 w 1545"/>
                <a:gd name="T17" fmla="*/ 21 h 472"/>
                <a:gd name="T18" fmla="*/ 174 w 1545"/>
                <a:gd name="T19" fmla="*/ 24 h 472"/>
                <a:gd name="T20" fmla="*/ 170 w 1545"/>
                <a:gd name="T21" fmla="*/ 26 h 472"/>
                <a:gd name="T22" fmla="*/ 165 w 1545"/>
                <a:gd name="T23" fmla="*/ 28 h 472"/>
                <a:gd name="T24" fmla="*/ 162 w 1545"/>
                <a:gd name="T25" fmla="*/ 29 h 472"/>
                <a:gd name="T26" fmla="*/ 157 w 1545"/>
                <a:gd name="T27" fmla="*/ 30 h 472"/>
                <a:gd name="T28" fmla="*/ 152 w 1545"/>
                <a:gd name="T29" fmla="*/ 32 h 472"/>
                <a:gd name="T30" fmla="*/ 145 w 1545"/>
                <a:gd name="T31" fmla="*/ 34 h 472"/>
                <a:gd name="T32" fmla="*/ 137 w 1545"/>
                <a:gd name="T33" fmla="*/ 36 h 472"/>
                <a:gd name="T34" fmla="*/ 129 w 1545"/>
                <a:gd name="T35" fmla="*/ 38 h 472"/>
                <a:gd name="T36" fmla="*/ 120 w 1545"/>
                <a:gd name="T37" fmla="*/ 40 h 472"/>
                <a:gd name="T38" fmla="*/ 108 w 1545"/>
                <a:gd name="T39" fmla="*/ 42 h 472"/>
                <a:gd name="T40" fmla="*/ 93 w 1545"/>
                <a:gd name="T41" fmla="*/ 45 h 472"/>
                <a:gd name="T42" fmla="*/ 80 w 1545"/>
                <a:gd name="T43" fmla="*/ 48 h 472"/>
                <a:gd name="T44" fmla="*/ 68 w 1545"/>
                <a:gd name="T45" fmla="*/ 50 h 472"/>
                <a:gd name="T46" fmla="*/ 57 w 1545"/>
                <a:gd name="T47" fmla="*/ 51 h 472"/>
                <a:gd name="T48" fmla="*/ 48 w 1545"/>
                <a:gd name="T49" fmla="*/ 52 h 472"/>
                <a:gd name="T50" fmla="*/ 40 w 1545"/>
                <a:gd name="T51" fmla="*/ 53 h 472"/>
                <a:gd name="T52" fmla="*/ 33 w 1545"/>
                <a:gd name="T53" fmla="*/ 54 h 472"/>
                <a:gd name="T54" fmla="*/ 27 w 1545"/>
                <a:gd name="T55" fmla="*/ 54 h 472"/>
                <a:gd name="T56" fmla="*/ 20 w 1545"/>
                <a:gd name="T57" fmla="*/ 54 h 472"/>
                <a:gd name="T58" fmla="*/ 14 w 1545"/>
                <a:gd name="T59" fmla="*/ 52 h 472"/>
                <a:gd name="T60" fmla="*/ 9 w 1545"/>
                <a:gd name="T61" fmla="*/ 51 h 472"/>
                <a:gd name="T62" fmla="*/ 5 w 1545"/>
                <a:gd name="T63" fmla="*/ 47 h 472"/>
                <a:gd name="T64" fmla="*/ 1 w 1545"/>
                <a:gd name="T65" fmla="*/ 42 h 472"/>
                <a:gd name="T66" fmla="*/ 0 w 1545"/>
                <a:gd name="T67" fmla="*/ 38 h 472"/>
                <a:gd name="T68" fmla="*/ 2 w 1545"/>
                <a:gd name="T69" fmla="*/ 36 h 472"/>
                <a:gd name="T70" fmla="*/ 5 w 1545"/>
                <a:gd name="T71" fmla="*/ 35 h 472"/>
                <a:gd name="T72" fmla="*/ 10 w 1545"/>
                <a:gd name="T73" fmla="*/ 34 h 472"/>
                <a:gd name="T74" fmla="*/ 20 w 1545"/>
                <a:gd name="T75" fmla="*/ 32 h 472"/>
                <a:gd name="T76" fmla="*/ 38 w 1545"/>
                <a:gd name="T77" fmla="*/ 30 h 472"/>
                <a:gd name="T78" fmla="*/ 58 w 1545"/>
                <a:gd name="T79" fmla="*/ 26 h 472"/>
                <a:gd name="T80" fmla="*/ 78 w 1545"/>
                <a:gd name="T81" fmla="*/ 22 h 472"/>
                <a:gd name="T82" fmla="*/ 98 w 1545"/>
                <a:gd name="T83" fmla="*/ 17 h 472"/>
                <a:gd name="T84" fmla="*/ 112 w 1545"/>
                <a:gd name="T85" fmla="*/ 13 h 472"/>
                <a:gd name="T86" fmla="*/ 125 w 1545"/>
                <a:gd name="T87" fmla="*/ 10 h 472"/>
                <a:gd name="T88" fmla="*/ 136 w 1545"/>
                <a:gd name="T89" fmla="*/ 6 h 472"/>
                <a:gd name="T90" fmla="*/ 144 w 1545"/>
                <a:gd name="T91" fmla="*/ 2 h 472"/>
                <a:gd name="T92" fmla="*/ 149 w 1545"/>
                <a:gd name="T93" fmla="*/ 0 h 472"/>
                <a:gd name="T94" fmla="*/ 151 w 1545"/>
                <a:gd name="T95" fmla="*/ 0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45"/>
                <a:gd name="T145" fmla="*/ 0 h 472"/>
                <a:gd name="T146" fmla="*/ 1545 w 1545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45" h="472">
                  <a:moveTo>
                    <a:pt x="1321" y="0"/>
                  </a:moveTo>
                  <a:lnTo>
                    <a:pt x="1328" y="0"/>
                  </a:lnTo>
                  <a:lnTo>
                    <a:pt x="1338" y="2"/>
                  </a:lnTo>
                  <a:lnTo>
                    <a:pt x="1346" y="2"/>
                  </a:lnTo>
                  <a:lnTo>
                    <a:pt x="1355" y="4"/>
                  </a:lnTo>
                  <a:lnTo>
                    <a:pt x="1363" y="6"/>
                  </a:lnTo>
                  <a:lnTo>
                    <a:pt x="1373" y="9"/>
                  </a:lnTo>
                  <a:lnTo>
                    <a:pt x="1382" y="11"/>
                  </a:lnTo>
                  <a:lnTo>
                    <a:pt x="1392" y="15"/>
                  </a:lnTo>
                  <a:lnTo>
                    <a:pt x="1403" y="21"/>
                  </a:lnTo>
                  <a:lnTo>
                    <a:pt x="1413" y="25"/>
                  </a:lnTo>
                  <a:lnTo>
                    <a:pt x="1422" y="30"/>
                  </a:lnTo>
                  <a:lnTo>
                    <a:pt x="1434" y="36"/>
                  </a:lnTo>
                  <a:lnTo>
                    <a:pt x="1445" y="42"/>
                  </a:lnTo>
                  <a:lnTo>
                    <a:pt x="1457" y="50"/>
                  </a:lnTo>
                  <a:lnTo>
                    <a:pt x="1468" y="57"/>
                  </a:lnTo>
                  <a:lnTo>
                    <a:pt x="1480" y="65"/>
                  </a:lnTo>
                  <a:lnTo>
                    <a:pt x="1495" y="75"/>
                  </a:lnTo>
                  <a:lnTo>
                    <a:pt x="1509" y="86"/>
                  </a:lnTo>
                  <a:lnTo>
                    <a:pt x="1515" y="90"/>
                  </a:lnTo>
                  <a:lnTo>
                    <a:pt x="1518" y="96"/>
                  </a:lnTo>
                  <a:lnTo>
                    <a:pt x="1524" y="101"/>
                  </a:lnTo>
                  <a:lnTo>
                    <a:pt x="1528" y="107"/>
                  </a:lnTo>
                  <a:lnTo>
                    <a:pt x="1532" y="113"/>
                  </a:lnTo>
                  <a:lnTo>
                    <a:pt x="1536" y="119"/>
                  </a:lnTo>
                  <a:lnTo>
                    <a:pt x="1538" y="126"/>
                  </a:lnTo>
                  <a:lnTo>
                    <a:pt x="1541" y="132"/>
                  </a:lnTo>
                  <a:lnTo>
                    <a:pt x="1543" y="138"/>
                  </a:lnTo>
                  <a:lnTo>
                    <a:pt x="1543" y="146"/>
                  </a:lnTo>
                  <a:lnTo>
                    <a:pt x="1545" y="153"/>
                  </a:lnTo>
                  <a:lnTo>
                    <a:pt x="1545" y="159"/>
                  </a:lnTo>
                  <a:lnTo>
                    <a:pt x="1545" y="165"/>
                  </a:lnTo>
                  <a:lnTo>
                    <a:pt x="1543" y="170"/>
                  </a:lnTo>
                  <a:lnTo>
                    <a:pt x="1541" y="176"/>
                  </a:lnTo>
                  <a:lnTo>
                    <a:pt x="1539" y="182"/>
                  </a:lnTo>
                  <a:lnTo>
                    <a:pt x="1536" y="186"/>
                  </a:lnTo>
                  <a:lnTo>
                    <a:pt x="1532" y="192"/>
                  </a:lnTo>
                  <a:lnTo>
                    <a:pt x="1526" y="197"/>
                  </a:lnTo>
                  <a:lnTo>
                    <a:pt x="1520" y="201"/>
                  </a:lnTo>
                  <a:lnTo>
                    <a:pt x="1515" y="207"/>
                  </a:lnTo>
                  <a:lnTo>
                    <a:pt x="1509" y="211"/>
                  </a:lnTo>
                  <a:lnTo>
                    <a:pt x="1499" y="216"/>
                  </a:lnTo>
                  <a:lnTo>
                    <a:pt x="1492" y="220"/>
                  </a:lnTo>
                  <a:lnTo>
                    <a:pt x="1482" y="224"/>
                  </a:lnTo>
                  <a:lnTo>
                    <a:pt x="1472" y="230"/>
                  </a:lnTo>
                  <a:lnTo>
                    <a:pt x="1463" y="234"/>
                  </a:lnTo>
                  <a:lnTo>
                    <a:pt x="1451" y="238"/>
                  </a:lnTo>
                  <a:lnTo>
                    <a:pt x="1444" y="241"/>
                  </a:lnTo>
                  <a:lnTo>
                    <a:pt x="1438" y="243"/>
                  </a:lnTo>
                  <a:lnTo>
                    <a:pt x="1430" y="247"/>
                  </a:lnTo>
                  <a:lnTo>
                    <a:pt x="1421" y="249"/>
                  </a:lnTo>
                  <a:lnTo>
                    <a:pt x="1413" y="253"/>
                  </a:lnTo>
                  <a:lnTo>
                    <a:pt x="1403" y="257"/>
                  </a:lnTo>
                  <a:lnTo>
                    <a:pt x="1394" y="259"/>
                  </a:lnTo>
                  <a:lnTo>
                    <a:pt x="1382" y="262"/>
                  </a:lnTo>
                  <a:lnTo>
                    <a:pt x="1373" y="266"/>
                  </a:lnTo>
                  <a:lnTo>
                    <a:pt x="1361" y="270"/>
                  </a:lnTo>
                  <a:lnTo>
                    <a:pt x="1349" y="274"/>
                  </a:lnTo>
                  <a:lnTo>
                    <a:pt x="1336" y="276"/>
                  </a:lnTo>
                  <a:lnTo>
                    <a:pt x="1323" y="280"/>
                  </a:lnTo>
                  <a:lnTo>
                    <a:pt x="1309" y="284"/>
                  </a:lnTo>
                  <a:lnTo>
                    <a:pt x="1296" y="287"/>
                  </a:lnTo>
                  <a:lnTo>
                    <a:pt x="1280" y="291"/>
                  </a:lnTo>
                  <a:lnTo>
                    <a:pt x="1265" y="295"/>
                  </a:lnTo>
                  <a:lnTo>
                    <a:pt x="1250" y="299"/>
                  </a:lnTo>
                  <a:lnTo>
                    <a:pt x="1234" y="305"/>
                  </a:lnTo>
                  <a:lnTo>
                    <a:pt x="1217" y="309"/>
                  </a:lnTo>
                  <a:lnTo>
                    <a:pt x="1200" y="312"/>
                  </a:lnTo>
                  <a:lnTo>
                    <a:pt x="1183" y="316"/>
                  </a:lnTo>
                  <a:lnTo>
                    <a:pt x="1165" y="320"/>
                  </a:lnTo>
                  <a:lnTo>
                    <a:pt x="1146" y="326"/>
                  </a:lnTo>
                  <a:lnTo>
                    <a:pt x="1127" y="330"/>
                  </a:lnTo>
                  <a:lnTo>
                    <a:pt x="1106" y="333"/>
                  </a:lnTo>
                  <a:lnTo>
                    <a:pt x="1087" y="339"/>
                  </a:lnTo>
                  <a:lnTo>
                    <a:pt x="1065" y="343"/>
                  </a:lnTo>
                  <a:lnTo>
                    <a:pt x="1044" y="349"/>
                  </a:lnTo>
                  <a:lnTo>
                    <a:pt x="1023" y="353"/>
                  </a:lnTo>
                  <a:lnTo>
                    <a:pt x="1000" y="358"/>
                  </a:lnTo>
                  <a:lnTo>
                    <a:pt x="977" y="362"/>
                  </a:lnTo>
                  <a:lnTo>
                    <a:pt x="943" y="370"/>
                  </a:lnTo>
                  <a:lnTo>
                    <a:pt x="910" y="376"/>
                  </a:lnTo>
                  <a:lnTo>
                    <a:pt x="877" y="383"/>
                  </a:lnTo>
                  <a:lnTo>
                    <a:pt x="845" y="389"/>
                  </a:lnTo>
                  <a:lnTo>
                    <a:pt x="814" y="395"/>
                  </a:lnTo>
                  <a:lnTo>
                    <a:pt x="783" y="401"/>
                  </a:lnTo>
                  <a:lnTo>
                    <a:pt x="753" y="406"/>
                  </a:lnTo>
                  <a:lnTo>
                    <a:pt x="724" y="412"/>
                  </a:lnTo>
                  <a:lnTo>
                    <a:pt x="695" y="416"/>
                  </a:lnTo>
                  <a:lnTo>
                    <a:pt x="668" y="422"/>
                  </a:lnTo>
                  <a:lnTo>
                    <a:pt x="641" y="426"/>
                  </a:lnTo>
                  <a:lnTo>
                    <a:pt x="616" y="429"/>
                  </a:lnTo>
                  <a:lnTo>
                    <a:pt x="591" y="433"/>
                  </a:lnTo>
                  <a:lnTo>
                    <a:pt x="566" y="437"/>
                  </a:lnTo>
                  <a:lnTo>
                    <a:pt x="542" y="441"/>
                  </a:lnTo>
                  <a:lnTo>
                    <a:pt x="518" y="445"/>
                  </a:lnTo>
                  <a:lnTo>
                    <a:pt x="497" y="449"/>
                  </a:lnTo>
                  <a:lnTo>
                    <a:pt x="476" y="450"/>
                  </a:lnTo>
                  <a:lnTo>
                    <a:pt x="455" y="454"/>
                  </a:lnTo>
                  <a:lnTo>
                    <a:pt x="434" y="456"/>
                  </a:lnTo>
                  <a:lnTo>
                    <a:pt x="415" y="458"/>
                  </a:lnTo>
                  <a:lnTo>
                    <a:pt x="398" y="460"/>
                  </a:lnTo>
                  <a:lnTo>
                    <a:pt x="380" y="462"/>
                  </a:lnTo>
                  <a:lnTo>
                    <a:pt x="363" y="464"/>
                  </a:lnTo>
                  <a:lnTo>
                    <a:pt x="346" y="466"/>
                  </a:lnTo>
                  <a:lnTo>
                    <a:pt x="330" y="468"/>
                  </a:lnTo>
                  <a:lnTo>
                    <a:pt x="317" y="468"/>
                  </a:lnTo>
                  <a:lnTo>
                    <a:pt x="302" y="470"/>
                  </a:lnTo>
                  <a:lnTo>
                    <a:pt x="288" y="470"/>
                  </a:lnTo>
                  <a:lnTo>
                    <a:pt x="277" y="470"/>
                  </a:lnTo>
                  <a:lnTo>
                    <a:pt x="265" y="472"/>
                  </a:lnTo>
                  <a:lnTo>
                    <a:pt x="254" y="472"/>
                  </a:lnTo>
                  <a:lnTo>
                    <a:pt x="236" y="472"/>
                  </a:lnTo>
                  <a:lnTo>
                    <a:pt x="219" y="470"/>
                  </a:lnTo>
                  <a:lnTo>
                    <a:pt x="204" y="470"/>
                  </a:lnTo>
                  <a:lnTo>
                    <a:pt x="188" y="468"/>
                  </a:lnTo>
                  <a:lnTo>
                    <a:pt x="173" y="468"/>
                  </a:lnTo>
                  <a:lnTo>
                    <a:pt x="160" y="466"/>
                  </a:lnTo>
                  <a:lnTo>
                    <a:pt x="146" y="464"/>
                  </a:lnTo>
                  <a:lnTo>
                    <a:pt x="133" y="460"/>
                  </a:lnTo>
                  <a:lnTo>
                    <a:pt x="121" y="458"/>
                  </a:lnTo>
                  <a:lnTo>
                    <a:pt x="110" y="454"/>
                  </a:lnTo>
                  <a:lnTo>
                    <a:pt x="98" y="450"/>
                  </a:lnTo>
                  <a:lnTo>
                    <a:pt x="89" y="447"/>
                  </a:lnTo>
                  <a:lnTo>
                    <a:pt x="79" y="443"/>
                  </a:lnTo>
                  <a:lnTo>
                    <a:pt x="71" y="439"/>
                  </a:lnTo>
                  <a:lnTo>
                    <a:pt x="64" y="433"/>
                  </a:lnTo>
                  <a:lnTo>
                    <a:pt x="56" y="427"/>
                  </a:lnTo>
                  <a:lnTo>
                    <a:pt x="43" y="414"/>
                  </a:lnTo>
                  <a:lnTo>
                    <a:pt x="33" y="403"/>
                  </a:lnTo>
                  <a:lnTo>
                    <a:pt x="23" y="391"/>
                  </a:lnTo>
                  <a:lnTo>
                    <a:pt x="16" y="379"/>
                  </a:lnTo>
                  <a:lnTo>
                    <a:pt x="8" y="368"/>
                  </a:lnTo>
                  <a:lnTo>
                    <a:pt x="4" y="356"/>
                  </a:lnTo>
                  <a:lnTo>
                    <a:pt x="2" y="347"/>
                  </a:lnTo>
                  <a:lnTo>
                    <a:pt x="0" y="337"/>
                  </a:lnTo>
                  <a:lnTo>
                    <a:pt x="0" y="332"/>
                  </a:lnTo>
                  <a:lnTo>
                    <a:pt x="2" y="328"/>
                  </a:lnTo>
                  <a:lnTo>
                    <a:pt x="6" y="324"/>
                  </a:lnTo>
                  <a:lnTo>
                    <a:pt x="10" y="320"/>
                  </a:lnTo>
                  <a:lnTo>
                    <a:pt x="14" y="316"/>
                  </a:lnTo>
                  <a:lnTo>
                    <a:pt x="20" y="312"/>
                  </a:lnTo>
                  <a:lnTo>
                    <a:pt x="27" y="309"/>
                  </a:lnTo>
                  <a:lnTo>
                    <a:pt x="35" y="305"/>
                  </a:lnTo>
                  <a:lnTo>
                    <a:pt x="43" y="303"/>
                  </a:lnTo>
                  <a:lnTo>
                    <a:pt x="52" y="299"/>
                  </a:lnTo>
                  <a:lnTo>
                    <a:pt x="64" y="297"/>
                  </a:lnTo>
                  <a:lnTo>
                    <a:pt x="75" y="295"/>
                  </a:lnTo>
                  <a:lnTo>
                    <a:pt x="89" y="293"/>
                  </a:lnTo>
                  <a:lnTo>
                    <a:pt x="102" y="291"/>
                  </a:lnTo>
                  <a:lnTo>
                    <a:pt x="117" y="291"/>
                  </a:lnTo>
                  <a:lnTo>
                    <a:pt x="133" y="289"/>
                  </a:lnTo>
                  <a:lnTo>
                    <a:pt x="173" y="284"/>
                  </a:lnTo>
                  <a:lnTo>
                    <a:pt x="213" y="278"/>
                  </a:lnTo>
                  <a:lnTo>
                    <a:pt x="254" y="272"/>
                  </a:lnTo>
                  <a:lnTo>
                    <a:pt x="294" y="266"/>
                  </a:lnTo>
                  <a:lnTo>
                    <a:pt x="334" y="261"/>
                  </a:lnTo>
                  <a:lnTo>
                    <a:pt x="376" y="253"/>
                  </a:lnTo>
                  <a:lnTo>
                    <a:pt x="419" y="245"/>
                  </a:lnTo>
                  <a:lnTo>
                    <a:pt x="461" y="238"/>
                  </a:lnTo>
                  <a:lnTo>
                    <a:pt x="505" y="228"/>
                  </a:lnTo>
                  <a:lnTo>
                    <a:pt x="549" y="220"/>
                  </a:lnTo>
                  <a:lnTo>
                    <a:pt x="593" y="211"/>
                  </a:lnTo>
                  <a:lnTo>
                    <a:pt x="637" y="201"/>
                  </a:lnTo>
                  <a:lnTo>
                    <a:pt x="684" y="190"/>
                  </a:lnTo>
                  <a:lnTo>
                    <a:pt x="730" y="178"/>
                  </a:lnTo>
                  <a:lnTo>
                    <a:pt x="776" y="167"/>
                  </a:lnTo>
                  <a:lnTo>
                    <a:pt x="822" y="155"/>
                  </a:lnTo>
                  <a:lnTo>
                    <a:pt x="854" y="147"/>
                  </a:lnTo>
                  <a:lnTo>
                    <a:pt x="885" y="140"/>
                  </a:lnTo>
                  <a:lnTo>
                    <a:pt x="916" y="132"/>
                  </a:lnTo>
                  <a:lnTo>
                    <a:pt x="946" y="124"/>
                  </a:lnTo>
                  <a:lnTo>
                    <a:pt x="975" y="117"/>
                  </a:lnTo>
                  <a:lnTo>
                    <a:pt x="1004" y="109"/>
                  </a:lnTo>
                  <a:lnTo>
                    <a:pt x="1033" y="101"/>
                  </a:lnTo>
                  <a:lnTo>
                    <a:pt x="1060" y="94"/>
                  </a:lnTo>
                  <a:lnTo>
                    <a:pt x="1087" y="86"/>
                  </a:lnTo>
                  <a:lnTo>
                    <a:pt x="1112" y="78"/>
                  </a:lnTo>
                  <a:lnTo>
                    <a:pt x="1136" y="69"/>
                  </a:lnTo>
                  <a:lnTo>
                    <a:pt x="1159" y="61"/>
                  </a:lnTo>
                  <a:lnTo>
                    <a:pt x="1183" y="52"/>
                  </a:lnTo>
                  <a:lnTo>
                    <a:pt x="1206" y="44"/>
                  </a:lnTo>
                  <a:lnTo>
                    <a:pt x="1227" y="34"/>
                  </a:lnTo>
                  <a:lnTo>
                    <a:pt x="1246" y="27"/>
                  </a:lnTo>
                  <a:lnTo>
                    <a:pt x="1259" y="19"/>
                  </a:lnTo>
                  <a:lnTo>
                    <a:pt x="1271" y="15"/>
                  </a:lnTo>
                  <a:lnTo>
                    <a:pt x="1282" y="9"/>
                  </a:lnTo>
                  <a:lnTo>
                    <a:pt x="1292" y="6"/>
                  </a:lnTo>
                  <a:lnTo>
                    <a:pt x="1302" y="4"/>
                  </a:lnTo>
                  <a:lnTo>
                    <a:pt x="1309" y="2"/>
                  </a:lnTo>
                  <a:lnTo>
                    <a:pt x="1315" y="0"/>
                  </a:lnTo>
                  <a:lnTo>
                    <a:pt x="1321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69"/>
            <p:cNvSpPr>
              <a:spLocks/>
            </p:cNvSpPr>
            <p:nvPr/>
          </p:nvSpPr>
          <p:spPr bwMode="auto">
            <a:xfrm>
              <a:off x="2644" y="2972"/>
              <a:ext cx="38" cy="260"/>
            </a:xfrm>
            <a:custGeom>
              <a:avLst/>
              <a:gdLst>
                <a:gd name="T0" fmla="*/ 9 w 330"/>
                <a:gd name="T1" fmla="*/ 0 h 2265"/>
                <a:gd name="T2" fmla="*/ 12 w 330"/>
                <a:gd name="T3" fmla="*/ 0 h 2265"/>
                <a:gd name="T4" fmla="*/ 15 w 330"/>
                <a:gd name="T5" fmla="*/ 1 h 2265"/>
                <a:gd name="T6" fmla="*/ 20 w 330"/>
                <a:gd name="T7" fmla="*/ 3 h 2265"/>
                <a:gd name="T8" fmla="*/ 26 w 330"/>
                <a:gd name="T9" fmla="*/ 6 h 2265"/>
                <a:gd name="T10" fmla="*/ 30 w 330"/>
                <a:gd name="T11" fmla="*/ 8 h 2265"/>
                <a:gd name="T12" fmla="*/ 32 w 330"/>
                <a:gd name="T13" fmla="*/ 9 h 2265"/>
                <a:gd name="T14" fmla="*/ 34 w 330"/>
                <a:gd name="T15" fmla="*/ 11 h 2265"/>
                <a:gd name="T16" fmla="*/ 35 w 330"/>
                <a:gd name="T17" fmla="*/ 12 h 2265"/>
                <a:gd name="T18" fmla="*/ 36 w 330"/>
                <a:gd name="T19" fmla="*/ 14 h 2265"/>
                <a:gd name="T20" fmla="*/ 37 w 330"/>
                <a:gd name="T21" fmla="*/ 15 h 2265"/>
                <a:gd name="T22" fmla="*/ 38 w 330"/>
                <a:gd name="T23" fmla="*/ 17 h 2265"/>
                <a:gd name="T24" fmla="*/ 38 w 330"/>
                <a:gd name="T25" fmla="*/ 19 h 2265"/>
                <a:gd name="T26" fmla="*/ 38 w 330"/>
                <a:gd name="T27" fmla="*/ 22 h 2265"/>
                <a:gd name="T28" fmla="*/ 37 w 330"/>
                <a:gd name="T29" fmla="*/ 27 h 2265"/>
                <a:gd name="T30" fmla="*/ 36 w 330"/>
                <a:gd name="T31" fmla="*/ 32 h 2265"/>
                <a:gd name="T32" fmla="*/ 36 w 330"/>
                <a:gd name="T33" fmla="*/ 37 h 2265"/>
                <a:gd name="T34" fmla="*/ 35 w 330"/>
                <a:gd name="T35" fmla="*/ 42 h 2265"/>
                <a:gd name="T36" fmla="*/ 35 w 330"/>
                <a:gd name="T37" fmla="*/ 46 h 2265"/>
                <a:gd name="T38" fmla="*/ 31 w 330"/>
                <a:gd name="T39" fmla="*/ 260 h 2265"/>
                <a:gd name="T40" fmla="*/ 7 w 330"/>
                <a:gd name="T41" fmla="*/ 35 h 2265"/>
                <a:gd name="T42" fmla="*/ 7 w 330"/>
                <a:gd name="T43" fmla="*/ 31 h 2265"/>
                <a:gd name="T44" fmla="*/ 6 w 330"/>
                <a:gd name="T45" fmla="*/ 27 h 2265"/>
                <a:gd name="T46" fmla="*/ 5 w 330"/>
                <a:gd name="T47" fmla="*/ 23 h 2265"/>
                <a:gd name="T48" fmla="*/ 3 w 330"/>
                <a:gd name="T49" fmla="*/ 18 h 2265"/>
                <a:gd name="T50" fmla="*/ 2 w 330"/>
                <a:gd name="T51" fmla="*/ 16 h 2265"/>
                <a:gd name="T52" fmla="*/ 1 w 330"/>
                <a:gd name="T53" fmla="*/ 14 h 2265"/>
                <a:gd name="T54" fmla="*/ 0 w 330"/>
                <a:gd name="T55" fmla="*/ 12 h 2265"/>
                <a:gd name="T56" fmla="*/ 0 w 330"/>
                <a:gd name="T57" fmla="*/ 11 h 2265"/>
                <a:gd name="T58" fmla="*/ 0 w 330"/>
                <a:gd name="T59" fmla="*/ 8 h 2265"/>
                <a:gd name="T60" fmla="*/ 0 w 330"/>
                <a:gd name="T61" fmla="*/ 6 h 2265"/>
                <a:gd name="T62" fmla="*/ 1 w 330"/>
                <a:gd name="T63" fmla="*/ 4 h 2265"/>
                <a:gd name="T64" fmla="*/ 2 w 330"/>
                <a:gd name="T65" fmla="*/ 3 h 2265"/>
                <a:gd name="T66" fmla="*/ 3 w 330"/>
                <a:gd name="T67" fmla="*/ 2 h 2265"/>
                <a:gd name="T68" fmla="*/ 5 w 330"/>
                <a:gd name="T69" fmla="*/ 1 h 2265"/>
                <a:gd name="T70" fmla="*/ 7 w 330"/>
                <a:gd name="T71" fmla="*/ 0 h 2265"/>
                <a:gd name="T72" fmla="*/ 9 w 330"/>
                <a:gd name="T73" fmla="*/ 0 h 22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2265"/>
                <a:gd name="T113" fmla="*/ 330 w 330"/>
                <a:gd name="T114" fmla="*/ 2265 h 22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2265">
                  <a:moveTo>
                    <a:pt x="74" y="0"/>
                  </a:moveTo>
                  <a:lnTo>
                    <a:pt x="82" y="0"/>
                  </a:lnTo>
                  <a:lnTo>
                    <a:pt x="92" y="2"/>
                  </a:lnTo>
                  <a:lnTo>
                    <a:pt x="101" y="2"/>
                  </a:lnTo>
                  <a:lnTo>
                    <a:pt x="113" y="4"/>
                  </a:lnTo>
                  <a:lnTo>
                    <a:pt x="134" y="10"/>
                  </a:lnTo>
                  <a:lnTo>
                    <a:pt x="155" y="16"/>
                  </a:lnTo>
                  <a:lnTo>
                    <a:pt x="178" y="25"/>
                  </a:lnTo>
                  <a:lnTo>
                    <a:pt x="203" y="35"/>
                  </a:lnTo>
                  <a:lnTo>
                    <a:pt x="228" y="48"/>
                  </a:lnTo>
                  <a:lnTo>
                    <a:pt x="255" y="62"/>
                  </a:lnTo>
                  <a:lnTo>
                    <a:pt x="264" y="67"/>
                  </a:lnTo>
                  <a:lnTo>
                    <a:pt x="272" y="73"/>
                  </a:lnTo>
                  <a:lnTo>
                    <a:pt x="280" y="79"/>
                  </a:lnTo>
                  <a:lnTo>
                    <a:pt x="288" y="87"/>
                  </a:lnTo>
                  <a:lnTo>
                    <a:pt x="295" y="92"/>
                  </a:lnTo>
                  <a:lnTo>
                    <a:pt x="301" y="100"/>
                  </a:lnTo>
                  <a:lnTo>
                    <a:pt x="307" y="106"/>
                  </a:lnTo>
                  <a:lnTo>
                    <a:pt x="311" y="113"/>
                  </a:lnTo>
                  <a:lnTo>
                    <a:pt x="316" y="119"/>
                  </a:lnTo>
                  <a:lnTo>
                    <a:pt x="320" y="127"/>
                  </a:lnTo>
                  <a:lnTo>
                    <a:pt x="322" y="134"/>
                  </a:lnTo>
                  <a:lnTo>
                    <a:pt x="326" y="142"/>
                  </a:lnTo>
                  <a:lnTo>
                    <a:pt x="328" y="150"/>
                  </a:lnTo>
                  <a:lnTo>
                    <a:pt x="330" y="157"/>
                  </a:lnTo>
                  <a:lnTo>
                    <a:pt x="330" y="165"/>
                  </a:lnTo>
                  <a:lnTo>
                    <a:pt x="330" y="175"/>
                  </a:lnTo>
                  <a:lnTo>
                    <a:pt x="330" y="194"/>
                  </a:lnTo>
                  <a:lnTo>
                    <a:pt x="328" y="215"/>
                  </a:lnTo>
                  <a:lnTo>
                    <a:pt x="324" y="238"/>
                  </a:lnTo>
                  <a:lnTo>
                    <a:pt x="320" y="261"/>
                  </a:lnTo>
                  <a:lnTo>
                    <a:pt x="316" y="282"/>
                  </a:lnTo>
                  <a:lnTo>
                    <a:pt x="314" y="303"/>
                  </a:lnTo>
                  <a:lnTo>
                    <a:pt x="311" y="324"/>
                  </a:lnTo>
                  <a:lnTo>
                    <a:pt x="309" y="345"/>
                  </a:lnTo>
                  <a:lnTo>
                    <a:pt x="307" y="363"/>
                  </a:lnTo>
                  <a:lnTo>
                    <a:pt x="305" y="382"/>
                  </a:lnTo>
                  <a:lnTo>
                    <a:pt x="305" y="399"/>
                  </a:lnTo>
                  <a:lnTo>
                    <a:pt x="305" y="416"/>
                  </a:lnTo>
                  <a:lnTo>
                    <a:pt x="268" y="2265"/>
                  </a:lnTo>
                  <a:lnTo>
                    <a:pt x="88" y="2265"/>
                  </a:lnTo>
                  <a:lnTo>
                    <a:pt x="65" y="307"/>
                  </a:lnTo>
                  <a:lnTo>
                    <a:pt x="63" y="290"/>
                  </a:lnTo>
                  <a:lnTo>
                    <a:pt x="59" y="273"/>
                  </a:lnTo>
                  <a:lnTo>
                    <a:pt x="57" y="253"/>
                  </a:lnTo>
                  <a:lnTo>
                    <a:pt x="51" y="236"/>
                  </a:lnTo>
                  <a:lnTo>
                    <a:pt x="46" y="217"/>
                  </a:lnTo>
                  <a:lnTo>
                    <a:pt x="40" y="198"/>
                  </a:lnTo>
                  <a:lnTo>
                    <a:pt x="32" y="177"/>
                  </a:lnTo>
                  <a:lnTo>
                    <a:pt x="25" y="156"/>
                  </a:lnTo>
                  <a:lnTo>
                    <a:pt x="19" y="146"/>
                  </a:lnTo>
                  <a:lnTo>
                    <a:pt x="15" y="136"/>
                  </a:lnTo>
                  <a:lnTo>
                    <a:pt x="9" y="127"/>
                  </a:lnTo>
                  <a:lnTo>
                    <a:pt x="5" y="119"/>
                  </a:lnTo>
                  <a:lnTo>
                    <a:pt x="3" y="113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3" y="54"/>
                  </a:lnTo>
                  <a:lnTo>
                    <a:pt x="7" y="44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8" y="14"/>
                  </a:lnTo>
                  <a:lnTo>
                    <a:pt x="34" y="10"/>
                  </a:lnTo>
                  <a:lnTo>
                    <a:pt x="42" y="6"/>
                  </a:lnTo>
                  <a:lnTo>
                    <a:pt x="50" y="4"/>
                  </a:lnTo>
                  <a:lnTo>
                    <a:pt x="57" y="2"/>
                  </a:lnTo>
                  <a:lnTo>
                    <a:pt x="65" y="0"/>
                  </a:lnTo>
                  <a:lnTo>
                    <a:pt x="74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Freeform 70"/>
            <p:cNvSpPr>
              <a:spLocks/>
            </p:cNvSpPr>
            <p:nvPr/>
          </p:nvSpPr>
          <p:spPr bwMode="auto">
            <a:xfrm>
              <a:off x="2670" y="3070"/>
              <a:ext cx="98" cy="38"/>
            </a:xfrm>
            <a:custGeom>
              <a:avLst/>
              <a:gdLst>
                <a:gd name="T0" fmla="*/ 75 w 856"/>
                <a:gd name="T1" fmla="*/ 0 h 334"/>
                <a:gd name="T2" fmla="*/ 76 w 856"/>
                <a:gd name="T3" fmla="*/ 0 h 334"/>
                <a:gd name="T4" fmla="*/ 78 w 856"/>
                <a:gd name="T5" fmla="*/ 1 h 334"/>
                <a:gd name="T6" fmla="*/ 81 w 856"/>
                <a:gd name="T7" fmla="*/ 2 h 334"/>
                <a:gd name="T8" fmla="*/ 84 w 856"/>
                <a:gd name="T9" fmla="*/ 3 h 334"/>
                <a:gd name="T10" fmla="*/ 88 w 856"/>
                <a:gd name="T11" fmla="*/ 5 h 334"/>
                <a:gd name="T12" fmla="*/ 92 w 856"/>
                <a:gd name="T13" fmla="*/ 8 h 334"/>
                <a:gd name="T14" fmla="*/ 94 w 856"/>
                <a:gd name="T15" fmla="*/ 10 h 334"/>
                <a:gd name="T16" fmla="*/ 97 w 856"/>
                <a:gd name="T17" fmla="*/ 12 h 334"/>
                <a:gd name="T18" fmla="*/ 98 w 856"/>
                <a:gd name="T19" fmla="*/ 15 h 334"/>
                <a:gd name="T20" fmla="*/ 98 w 856"/>
                <a:gd name="T21" fmla="*/ 17 h 334"/>
                <a:gd name="T22" fmla="*/ 98 w 856"/>
                <a:gd name="T23" fmla="*/ 19 h 334"/>
                <a:gd name="T24" fmla="*/ 96 w 856"/>
                <a:gd name="T25" fmla="*/ 21 h 334"/>
                <a:gd name="T26" fmla="*/ 94 w 856"/>
                <a:gd name="T27" fmla="*/ 24 h 334"/>
                <a:gd name="T28" fmla="*/ 90 w 856"/>
                <a:gd name="T29" fmla="*/ 25 h 334"/>
                <a:gd name="T30" fmla="*/ 86 w 856"/>
                <a:gd name="T31" fmla="*/ 28 h 334"/>
                <a:gd name="T32" fmla="*/ 65 w 856"/>
                <a:gd name="T33" fmla="*/ 32 h 334"/>
                <a:gd name="T34" fmla="*/ 46 w 856"/>
                <a:gd name="T35" fmla="*/ 36 h 334"/>
                <a:gd name="T36" fmla="*/ 39 w 856"/>
                <a:gd name="T37" fmla="*/ 37 h 334"/>
                <a:gd name="T38" fmla="*/ 32 w 856"/>
                <a:gd name="T39" fmla="*/ 38 h 334"/>
                <a:gd name="T40" fmla="*/ 25 w 856"/>
                <a:gd name="T41" fmla="*/ 38 h 334"/>
                <a:gd name="T42" fmla="*/ 18 w 856"/>
                <a:gd name="T43" fmla="*/ 37 h 334"/>
                <a:gd name="T44" fmla="*/ 11 w 856"/>
                <a:gd name="T45" fmla="*/ 36 h 334"/>
                <a:gd name="T46" fmla="*/ 7 w 856"/>
                <a:gd name="T47" fmla="*/ 35 h 334"/>
                <a:gd name="T48" fmla="*/ 4 w 856"/>
                <a:gd name="T49" fmla="*/ 34 h 334"/>
                <a:gd name="T50" fmla="*/ 2 w 856"/>
                <a:gd name="T51" fmla="*/ 33 h 334"/>
                <a:gd name="T52" fmla="*/ 1 w 856"/>
                <a:gd name="T53" fmla="*/ 32 h 334"/>
                <a:gd name="T54" fmla="*/ 0 w 856"/>
                <a:gd name="T55" fmla="*/ 31 h 334"/>
                <a:gd name="T56" fmla="*/ 0 w 856"/>
                <a:gd name="T57" fmla="*/ 29 h 334"/>
                <a:gd name="T58" fmla="*/ 1 w 856"/>
                <a:gd name="T59" fmla="*/ 28 h 334"/>
                <a:gd name="T60" fmla="*/ 2 w 856"/>
                <a:gd name="T61" fmla="*/ 26 h 334"/>
                <a:gd name="T62" fmla="*/ 4 w 856"/>
                <a:gd name="T63" fmla="*/ 25 h 334"/>
                <a:gd name="T64" fmla="*/ 7 w 856"/>
                <a:gd name="T65" fmla="*/ 24 h 334"/>
                <a:gd name="T66" fmla="*/ 11 w 856"/>
                <a:gd name="T67" fmla="*/ 22 h 334"/>
                <a:gd name="T68" fmla="*/ 19 w 856"/>
                <a:gd name="T69" fmla="*/ 20 h 334"/>
                <a:gd name="T70" fmla="*/ 26 w 856"/>
                <a:gd name="T71" fmla="*/ 17 h 334"/>
                <a:gd name="T72" fmla="*/ 32 w 856"/>
                <a:gd name="T73" fmla="*/ 15 h 334"/>
                <a:gd name="T74" fmla="*/ 38 w 856"/>
                <a:gd name="T75" fmla="*/ 13 h 334"/>
                <a:gd name="T76" fmla="*/ 43 w 856"/>
                <a:gd name="T77" fmla="*/ 11 h 334"/>
                <a:gd name="T78" fmla="*/ 48 w 856"/>
                <a:gd name="T79" fmla="*/ 10 h 334"/>
                <a:gd name="T80" fmla="*/ 52 w 856"/>
                <a:gd name="T81" fmla="*/ 8 h 334"/>
                <a:gd name="T82" fmla="*/ 55 w 856"/>
                <a:gd name="T83" fmla="*/ 7 h 334"/>
                <a:gd name="T84" fmla="*/ 58 w 856"/>
                <a:gd name="T85" fmla="*/ 6 h 334"/>
                <a:gd name="T86" fmla="*/ 60 w 856"/>
                <a:gd name="T87" fmla="*/ 5 h 334"/>
                <a:gd name="T88" fmla="*/ 63 w 856"/>
                <a:gd name="T89" fmla="*/ 4 h 334"/>
                <a:gd name="T90" fmla="*/ 67 w 856"/>
                <a:gd name="T91" fmla="*/ 2 h 334"/>
                <a:gd name="T92" fmla="*/ 70 w 856"/>
                <a:gd name="T93" fmla="*/ 1 h 334"/>
                <a:gd name="T94" fmla="*/ 72 w 856"/>
                <a:gd name="T95" fmla="*/ 1 h 334"/>
                <a:gd name="T96" fmla="*/ 74 w 856"/>
                <a:gd name="T97" fmla="*/ 0 h 334"/>
                <a:gd name="T98" fmla="*/ 75 w 856"/>
                <a:gd name="T99" fmla="*/ 0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6"/>
                <a:gd name="T151" fmla="*/ 0 h 334"/>
                <a:gd name="T152" fmla="*/ 856 w 856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6" h="334">
                  <a:moveTo>
                    <a:pt x="651" y="0"/>
                  </a:moveTo>
                  <a:lnTo>
                    <a:pt x="653" y="0"/>
                  </a:lnTo>
                  <a:lnTo>
                    <a:pt x="657" y="0"/>
                  </a:lnTo>
                  <a:lnTo>
                    <a:pt x="660" y="2"/>
                  </a:lnTo>
                  <a:lnTo>
                    <a:pt x="664" y="2"/>
                  </a:lnTo>
                  <a:lnTo>
                    <a:pt x="668" y="4"/>
                  </a:lnTo>
                  <a:lnTo>
                    <a:pt x="674" y="6"/>
                  </a:lnTo>
                  <a:lnTo>
                    <a:pt x="680" y="8"/>
                  </a:lnTo>
                  <a:lnTo>
                    <a:pt x="685" y="10"/>
                  </a:lnTo>
                  <a:lnTo>
                    <a:pt x="691" y="11"/>
                  </a:lnTo>
                  <a:lnTo>
                    <a:pt x="699" y="15"/>
                  </a:lnTo>
                  <a:lnTo>
                    <a:pt x="706" y="17"/>
                  </a:lnTo>
                  <a:lnTo>
                    <a:pt x="716" y="21"/>
                  </a:lnTo>
                  <a:lnTo>
                    <a:pt x="726" y="25"/>
                  </a:lnTo>
                  <a:lnTo>
                    <a:pt x="735" y="29"/>
                  </a:lnTo>
                  <a:lnTo>
                    <a:pt x="745" y="34"/>
                  </a:lnTo>
                  <a:lnTo>
                    <a:pt x="754" y="38"/>
                  </a:lnTo>
                  <a:lnTo>
                    <a:pt x="768" y="46"/>
                  </a:lnTo>
                  <a:lnTo>
                    <a:pt x="779" y="54"/>
                  </a:lnTo>
                  <a:lnTo>
                    <a:pt x="789" y="61"/>
                  </a:lnTo>
                  <a:lnTo>
                    <a:pt x="800" y="69"/>
                  </a:lnTo>
                  <a:lnTo>
                    <a:pt x="808" y="75"/>
                  </a:lnTo>
                  <a:lnTo>
                    <a:pt x="818" y="82"/>
                  </a:lnTo>
                  <a:lnTo>
                    <a:pt x="824" y="90"/>
                  </a:lnTo>
                  <a:lnTo>
                    <a:pt x="831" y="96"/>
                  </a:lnTo>
                  <a:lnTo>
                    <a:pt x="837" y="103"/>
                  </a:lnTo>
                  <a:lnTo>
                    <a:pt x="843" y="109"/>
                  </a:lnTo>
                  <a:lnTo>
                    <a:pt x="847" y="117"/>
                  </a:lnTo>
                  <a:lnTo>
                    <a:pt x="850" y="123"/>
                  </a:lnTo>
                  <a:lnTo>
                    <a:pt x="852" y="128"/>
                  </a:lnTo>
                  <a:lnTo>
                    <a:pt x="854" y="136"/>
                  </a:lnTo>
                  <a:lnTo>
                    <a:pt x="856" y="142"/>
                  </a:lnTo>
                  <a:lnTo>
                    <a:pt x="856" y="148"/>
                  </a:lnTo>
                  <a:lnTo>
                    <a:pt x="856" y="153"/>
                  </a:lnTo>
                  <a:lnTo>
                    <a:pt x="854" y="161"/>
                  </a:lnTo>
                  <a:lnTo>
                    <a:pt x="852" y="169"/>
                  </a:lnTo>
                  <a:lnTo>
                    <a:pt x="848" y="174"/>
                  </a:lnTo>
                  <a:lnTo>
                    <a:pt x="845" y="182"/>
                  </a:lnTo>
                  <a:lnTo>
                    <a:pt x="839" y="188"/>
                  </a:lnTo>
                  <a:lnTo>
                    <a:pt x="833" y="196"/>
                  </a:lnTo>
                  <a:lnTo>
                    <a:pt x="825" y="201"/>
                  </a:lnTo>
                  <a:lnTo>
                    <a:pt x="818" y="207"/>
                  </a:lnTo>
                  <a:lnTo>
                    <a:pt x="810" y="213"/>
                  </a:lnTo>
                  <a:lnTo>
                    <a:pt x="800" y="219"/>
                  </a:lnTo>
                  <a:lnTo>
                    <a:pt x="789" y="224"/>
                  </a:lnTo>
                  <a:lnTo>
                    <a:pt x="777" y="230"/>
                  </a:lnTo>
                  <a:lnTo>
                    <a:pt x="764" y="236"/>
                  </a:lnTo>
                  <a:lnTo>
                    <a:pt x="751" y="242"/>
                  </a:lnTo>
                  <a:lnTo>
                    <a:pt x="735" y="247"/>
                  </a:lnTo>
                  <a:lnTo>
                    <a:pt x="653" y="263"/>
                  </a:lnTo>
                  <a:lnTo>
                    <a:pt x="570" y="280"/>
                  </a:lnTo>
                  <a:lnTo>
                    <a:pt x="486" y="297"/>
                  </a:lnTo>
                  <a:lnTo>
                    <a:pt x="444" y="305"/>
                  </a:lnTo>
                  <a:lnTo>
                    <a:pt x="401" y="316"/>
                  </a:lnTo>
                  <a:lnTo>
                    <a:pt x="380" y="320"/>
                  </a:lnTo>
                  <a:lnTo>
                    <a:pt x="359" y="324"/>
                  </a:lnTo>
                  <a:lnTo>
                    <a:pt x="338" y="326"/>
                  </a:lnTo>
                  <a:lnTo>
                    <a:pt x="317" y="330"/>
                  </a:lnTo>
                  <a:lnTo>
                    <a:pt x="296" y="332"/>
                  </a:lnTo>
                  <a:lnTo>
                    <a:pt x="277" y="332"/>
                  </a:lnTo>
                  <a:lnTo>
                    <a:pt x="255" y="334"/>
                  </a:lnTo>
                  <a:lnTo>
                    <a:pt x="236" y="334"/>
                  </a:lnTo>
                  <a:lnTo>
                    <a:pt x="217" y="332"/>
                  </a:lnTo>
                  <a:lnTo>
                    <a:pt x="198" y="332"/>
                  </a:lnTo>
                  <a:lnTo>
                    <a:pt x="177" y="330"/>
                  </a:lnTo>
                  <a:lnTo>
                    <a:pt x="158" y="328"/>
                  </a:lnTo>
                  <a:lnTo>
                    <a:pt x="138" y="324"/>
                  </a:lnTo>
                  <a:lnTo>
                    <a:pt x="117" y="320"/>
                  </a:lnTo>
                  <a:lnTo>
                    <a:pt x="98" y="316"/>
                  </a:lnTo>
                  <a:lnTo>
                    <a:pt x="77" y="311"/>
                  </a:lnTo>
                  <a:lnTo>
                    <a:pt x="67" y="309"/>
                  </a:lnTo>
                  <a:lnTo>
                    <a:pt x="60" y="307"/>
                  </a:lnTo>
                  <a:lnTo>
                    <a:pt x="50" y="303"/>
                  </a:lnTo>
                  <a:lnTo>
                    <a:pt x="42" y="301"/>
                  </a:lnTo>
                  <a:lnTo>
                    <a:pt x="37" y="297"/>
                  </a:lnTo>
                  <a:lnTo>
                    <a:pt x="29" y="295"/>
                  </a:lnTo>
                  <a:lnTo>
                    <a:pt x="23" y="291"/>
                  </a:lnTo>
                  <a:lnTo>
                    <a:pt x="19" y="290"/>
                  </a:lnTo>
                  <a:lnTo>
                    <a:pt x="14" y="286"/>
                  </a:lnTo>
                  <a:lnTo>
                    <a:pt x="10" y="282"/>
                  </a:lnTo>
                  <a:lnTo>
                    <a:pt x="6" y="280"/>
                  </a:lnTo>
                  <a:lnTo>
                    <a:pt x="4" y="276"/>
                  </a:lnTo>
                  <a:lnTo>
                    <a:pt x="2" y="274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2" y="249"/>
                  </a:lnTo>
                  <a:lnTo>
                    <a:pt x="6" y="245"/>
                  </a:lnTo>
                  <a:lnTo>
                    <a:pt x="8" y="240"/>
                  </a:lnTo>
                  <a:lnTo>
                    <a:pt x="14" y="236"/>
                  </a:lnTo>
                  <a:lnTo>
                    <a:pt x="17" y="232"/>
                  </a:lnTo>
                  <a:lnTo>
                    <a:pt x="23" y="228"/>
                  </a:lnTo>
                  <a:lnTo>
                    <a:pt x="31" y="224"/>
                  </a:lnTo>
                  <a:lnTo>
                    <a:pt x="37" y="219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4" y="207"/>
                  </a:lnTo>
                  <a:lnTo>
                    <a:pt x="73" y="203"/>
                  </a:lnTo>
                  <a:lnTo>
                    <a:pt x="85" y="199"/>
                  </a:lnTo>
                  <a:lnTo>
                    <a:pt x="96" y="194"/>
                  </a:lnTo>
                  <a:lnTo>
                    <a:pt x="119" y="186"/>
                  </a:lnTo>
                  <a:lnTo>
                    <a:pt x="140" y="178"/>
                  </a:lnTo>
                  <a:lnTo>
                    <a:pt x="163" y="173"/>
                  </a:lnTo>
                  <a:lnTo>
                    <a:pt x="183" y="165"/>
                  </a:lnTo>
                  <a:lnTo>
                    <a:pt x="204" y="157"/>
                  </a:lnTo>
                  <a:lnTo>
                    <a:pt x="223" y="151"/>
                  </a:lnTo>
                  <a:lnTo>
                    <a:pt x="242" y="144"/>
                  </a:lnTo>
                  <a:lnTo>
                    <a:pt x="261" y="138"/>
                  </a:lnTo>
                  <a:lnTo>
                    <a:pt x="278" y="132"/>
                  </a:lnTo>
                  <a:lnTo>
                    <a:pt x="296" y="126"/>
                  </a:lnTo>
                  <a:lnTo>
                    <a:pt x="313" y="121"/>
                  </a:lnTo>
                  <a:lnTo>
                    <a:pt x="328" y="115"/>
                  </a:lnTo>
                  <a:lnTo>
                    <a:pt x="346" y="109"/>
                  </a:lnTo>
                  <a:lnTo>
                    <a:pt x="361" y="103"/>
                  </a:lnTo>
                  <a:lnTo>
                    <a:pt x="374" y="98"/>
                  </a:lnTo>
                  <a:lnTo>
                    <a:pt x="390" y="94"/>
                  </a:lnTo>
                  <a:lnTo>
                    <a:pt x="403" y="88"/>
                  </a:lnTo>
                  <a:lnTo>
                    <a:pt x="415" y="84"/>
                  </a:lnTo>
                  <a:lnTo>
                    <a:pt x="428" y="80"/>
                  </a:lnTo>
                  <a:lnTo>
                    <a:pt x="440" y="77"/>
                  </a:lnTo>
                  <a:lnTo>
                    <a:pt x="451" y="71"/>
                  </a:lnTo>
                  <a:lnTo>
                    <a:pt x="461" y="67"/>
                  </a:lnTo>
                  <a:lnTo>
                    <a:pt x="472" y="65"/>
                  </a:lnTo>
                  <a:lnTo>
                    <a:pt x="482" y="61"/>
                  </a:lnTo>
                  <a:lnTo>
                    <a:pt x="490" y="57"/>
                  </a:lnTo>
                  <a:lnTo>
                    <a:pt x="499" y="54"/>
                  </a:lnTo>
                  <a:lnTo>
                    <a:pt x="507" y="52"/>
                  </a:lnTo>
                  <a:lnTo>
                    <a:pt x="515" y="48"/>
                  </a:lnTo>
                  <a:lnTo>
                    <a:pt x="520" y="46"/>
                  </a:lnTo>
                  <a:lnTo>
                    <a:pt x="528" y="44"/>
                  </a:lnTo>
                  <a:lnTo>
                    <a:pt x="532" y="40"/>
                  </a:lnTo>
                  <a:lnTo>
                    <a:pt x="538" y="38"/>
                  </a:lnTo>
                  <a:lnTo>
                    <a:pt x="551" y="34"/>
                  </a:lnTo>
                  <a:lnTo>
                    <a:pt x="563" y="29"/>
                  </a:lnTo>
                  <a:lnTo>
                    <a:pt x="572" y="25"/>
                  </a:lnTo>
                  <a:lnTo>
                    <a:pt x="584" y="21"/>
                  </a:lnTo>
                  <a:lnTo>
                    <a:pt x="593" y="17"/>
                  </a:lnTo>
                  <a:lnTo>
                    <a:pt x="601" y="15"/>
                  </a:lnTo>
                  <a:lnTo>
                    <a:pt x="609" y="11"/>
                  </a:lnTo>
                  <a:lnTo>
                    <a:pt x="616" y="10"/>
                  </a:lnTo>
                  <a:lnTo>
                    <a:pt x="624" y="8"/>
                  </a:lnTo>
                  <a:lnTo>
                    <a:pt x="630" y="6"/>
                  </a:lnTo>
                  <a:lnTo>
                    <a:pt x="635" y="4"/>
                  </a:lnTo>
                  <a:lnTo>
                    <a:pt x="639" y="2"/>
                  </a:lnTo>
                  <a:lnTo>
                    <a:pt x="643" y="2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51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2" name="Text Box 71"/>
          <p:cNvSpPr txBox="1">
            <a:spLocks noChangeArrowheads="1"/>
          </p:cNvSpPr>
          <p:nvPr/>
        </p:nvSpPr>
        <p:spPr bwMode="auto">
          <a:xfrm>
            <a:off x="2129146" y="5265645"/>
            <a:ext cx="83597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(       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的得票數最多，是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( 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票。</a:t>
            </a:r>
          </a:p>
        </p:txBody>
      </p:sp>
      <p:sp>
        <p:nvSpPr>
          <p:cNvPr id="53" name="Rectangle 72"/>
          <p:cNvSpPr>
            <a:spLocks noChangeArrowheads="1"/>
          </p:cNvSpPr>
          <p:nvPr/>
        </p:nvSpPr>
        <p:spPr bwMode="auto">
          <a:xfrm>
            <a:off x="2378817" y="5257568"/>
            <a:ext cx="16922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小虎</a:t>
            </a:r>
          </a:p>
        </p:txBody>
      </p:sp>
      <p:sp>
        <p:nvSpPr>
          <p:cNvPr id="55" name="Rectangle 75"/>
          <p:cNvSpPr>
            <a:spLocks noChangeArrowheads="1"/>
          </p:cNvSpPr>
          <p:nvPr/>
        </p:nvSpPr>
        <p:spPr bwMode="auto">
          <a:xfrm>
            <a:off x="7949243" y="5274608"/>
            <a:ext cx="16922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500" dirty="0">
                <a:solidFill>
                  <a:srgbClr val="FF0066"/>
                </a:solidFill>
                <a:ea typeface="超研澤特毛楷" pitchFamily="1" charset="-120"/>
              </a:rPr>
              <a:t>19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5527343" y="6359856"/>
            <a:ext cx="61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123</a:t>
            </a:r>
            <a:endParaRPr lang="zh-TW" altLang="en-US" sz="2000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8431764" y="2744823"/>
            <a:ext cx="779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C00000"/>
                </a:solidFill>
              </a:rPr>
              <a:t>10</a:t>
            </a:r>
            <a:endParaRPr lang="zh-TW" altLang="en-US" sz="3000" b="1" dirty="0">
              <a:solidFill>
                <a:srgbClr val="C00000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8540932" y="3318682"/>
            <a:ext cx="707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C00000"/>
                </a:solidFill>
              </a:rPr>
              <a:t>7</a:t>
            </a:r>
            <a:endParaRPr lang="zh-TW" altLang="en-US" sz="3000" b="1" dirty="0">
              <a:solidFill>
                <a:srgbClr val="C00000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405840" y="3842751"/>
            <a:ext cx="779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C00000"/>
                </a:solidFill>
              </a:rPr>
              <a:t>19</a:t>
            </a:r>
            <a:endParaRPr lang="zh-TW" altLang="en-US" sz="3000" b="1" dirty="0">
              <a:solidFill>
                <a:srgbClr val="C0000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8509715" y="4402091"/>
            <a:ext cx="73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C00000"/>
                </a:solidFill>
              </a:rPr>
              <a:t>3</a:t>
            </a:r>
            <a:endParaRPr lang="zh-TW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4" grpId="0"/>
      <p:bldP spid="58" grpId="0"/>
      <p:bldP spid="59" grpId="0"/>
      <p:bldP spid="6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522</Words>
  <Application>Microsoft Office PowerPoint</Application>
  <PresentationFormat>寬螢幕</PresentationFormat>
  <Paragraphs>134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33" baseType="lpstr">
      <vt:lpstr>方正舒体</vt:lpstr>
      <vt:lpstr>SimSun</vt:lpstr>
      <vt:lpstr>幼圆</vt:lpstr>
      <vt:lpstr>金梅毛顏楷國際碼</vt:lpstr>
      <vt:lpstr>金梅浪漫體</vt:lpstr>
      <vt:lpstr>華康中特圓體</vt:lpstr>
      <vt:lpstr>超研澤特毛楷</vt:lpstr>
      <vt:lpstr>微軟正黑體</vt:lpstr>
      <vt:lpstr>新細明體</vt:lpstr>
      <vt:lpstr>新細明體</vt:lpstr>
      <vt:lpstr>標楷體</vt:lpstr>
      <vt:lpstr>Arial</vt:lpstr>
      <vt:lpstr>Garamond</vt:lpstr>
      <vt:lpstr>Wingdings</vt:lpstr>
      <vt:lpstr>Wingdings 3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NH4BW</cp:lastModifiedBy>
  <cp:revision>165</cp:revision>
  <dcterms:created xsi:type="dcterms:W3CDTF">2021-05-25T00:48:20Z</dcterms:created>
  <dcterms:modified xsi:type="dcterms:W3CDTF">2021-05-31T14:39:16Z</dcterms:modified>
</cp:coreProperties>
</file>