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0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8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84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42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1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77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93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42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41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FFF-C133-49DD-BBAA-F8E77439F88C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B84F-BC5C-4E04-AB6C-E7ED7579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1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6132" r="2881" b="11770"/>
          <a:stretch/>
        </p:blipFill>
        <p:spPr>
          <a:xfrm>
            <a:off x="0" y="-90311"/>
            <a:ext cx="12192000" cy="69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4082" r="2815" b="13535"/>
          <a:stretch/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8746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19012" r="3788" b="14054"/>
          <a:stretch/>
        </p:blipFill>
        <p:spPr>
          <a:xfrm>
            <a:off x="0" y="112889"/>
            <a:ext cx="12045244" cy="6745111"/>
          </a:xfrm>
        </p:spPr>
      </p:pic>
    </p:spTree>
    <p:extLst>
      <p:ext uri="{BB962C8B-B14F-4D97-AF65-F5344CB8AC3E}">
        <p14:creationId xmlns:p14="http://schemas.microsoft.com/office/powerpoint/2010/main" val="24145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2021-06-10T03:37:33Z</dcterms:created>
  <dcterms:modified xsi:type="dcterms:W3CDTF">2021-06-16T01:48:06Z</dcterms:modified>
</cp:coreProperties>
</file>