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938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89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37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68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68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8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39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8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63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02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52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F7BD-7BE6-4476-9C04-F5285B91E952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A54D-9479-4D52-A3DE-7318E1031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954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13498" r="4115" b="11934"/>
          <a:stretch/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3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95"/>
          <a:stretch/>
        </p:blipFill>
        <p:spPr>
          <a:xfrm>
            <a:off x="-203199" y="-519289"/>
            <a:ext cx="12316177" cy="83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13304" r="2998" b="11979"/>
          <a:stretch/>
        </p:blipFill>
        <p:spPr>
          <a:xfrm>
            <a:off x="101600" y="-158044"/>
            <a:ext cx="12090400" cy="7016044"/>
          </a:xfrm>
        </p:spPr>
      </p:pic>
    </p:spTree>
    <p:extLst>
      <p:ext uri="{BB962C8B-B14F-4D97-AF65-F5344CB8AC3E}">
        <p14:creationId xmlns:p14="http://schemas.microsoft.com/office/powerpoint/2010/main" val="123932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963" t="13995" r="4330" b="1276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2021-06-10T00:43:11Z</dcterms:created>
  <dcterms:modified xsi:type="dcterms:W3CDTF">2021-06-10T00:57:12Z</dcterms:modified>
</cp:coreProperties>
</file>