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69" autoAdjust="0"/>
    <p:restoredTop sz="94660"/>
  </p:normalViewPr>
  <p:slideViewPr>
    <p:cSldViewPr snapToGrid="0">
      <p:cViewPr varScale="1">
        <p:scale>
          <a:sx n="68" d="100"/>
          <a:sy n="68" d="100"/>
        </p:scale>
        <p:origin x="250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29942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4395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6417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9141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41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16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7970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132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39108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36199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41447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E81BC-DEE6-4769-85B5-50B1B0F4DC56}" type="datetimeFigureOut">
              <a:rPr lang="zh-TW" altLang="en-US" smtClean="0"/>
              <a:t>2021/6/22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BA64E-8607-4216-9D5C-AFD81812FB7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082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0"/>
            <a:ext cx="109728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916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553244" cy="7913511"/>
          </a:xfrm>
        </p:spPr>
      </p:pic>
    </p:spTree>
    <p:extLst>
      <p:ext uri="{BB962C8B-B14F-4D97-AF65-F5344CB8AC3E}">
        <p14:creationId xmlns:p14="http://schemas.microsoft.com/office/powerpoint/2010/main" val="15130221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寬螢幕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7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1</cp:revision>
  <dcterms:created xsi:type="dcterms:W3CDTF">2021-06-21T23:56:37Z</dcterms:created>
  <dcterms:modified xsi:type="dcterms:W3CDTF">2021-06-21T23:57:10Z</dcterms:modified>
</cp:coreProperties>
</file>