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68" d="100"/>
          <a:sy n="68" d="100"/>
        </p:scale>
        <p:origin x="25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81BC-DEE6-4769-85B5-50B1B0F4DC56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A64E-8607-4216-9D5C-AFD81812FB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942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81BC-DEE6-4769-85B5-50B1B0F4DC56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A64E-8607-4216-9D5C-AFD81812FB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4395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81BC-DEE6-4769-85B5-50B1B0F4DC56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A64E-8607-4216-9D5C-AFD81812FB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6417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81BC-DEE6-4769-85B5-50B1B0F4DC56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A64E-8607-4216-9D5C-AFD81812FB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9141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81BC-DEE6-4769-85B5-50B1B0F4DC56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A64E-8607-4216-9D5C-AFD81812FB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141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81BC-DEE6-4769-85B5-50B1B0F4DC56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A64E-8607-4216-9D5C-AFD81812FB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167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81BC-DEE6-4769-85B5-50B1B0F4DC56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A64E-8607-4216-9D5C-AFD81812FB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7970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81BC-DEE6-4769-85B5-50B1B0F4DC56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A64E-8607-4216-9D5C-AFD81812FB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326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81BC-DEE6-4769-85B5-50B1B0F4DC56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A64E-8607-4216-9D5C-AFD81812FB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9108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81BC-DEE6-4769-85B5-50B1B0F4DC56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A64E-8607-4216-9D5C-AFD81812FB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3619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81BC-DEE6-4769-85B5-50B1B0F4DC56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A64E-8607-4216-9D5C-AFD81812FB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1447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E81BC-DEE6-4769-85B5-50B1B0F4DC56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BA64E-8607-4216-9D5C-AFD81812FB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082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0"/>
            <a:ext cx="10972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916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53244" cy="7913511"/>
          </a:xfrm>
        </p:spPr>
      </p:pic>
    </p:spTree>
    <p:extLst>
      <p:ext uri="{BB962C8B-B14F-4D97-AF65-F5344CB8AC3E}">
        <p14:creationId xmlns:p14="http://schemas.microsoft.com/office/powerpoint/2010/main" val="1513022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寬螢幕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2021-06-21T23:56:37Z</dcterms:created>
  <dcterms:modified xsi:type="dcterms:W3CDTF">2021-06-21T23:57:10Z</dcterms:modified>
</cp:coreProperties>
</file>