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06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0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34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03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40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46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04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6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36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64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42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1AFB-83E3-446D-A68A-18BACE4FC3BF}" type="datetimeFigureOut">
              <a:rPr lang="zh-TW" altLang="en-US" smtClean="0"/>
              <a:t>2021/6/16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55CE7-7E85-4FAD-8084-259F38C140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55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5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67" y="-180622"/>
            <a:ext cx="12485511" cy="7699022"/>
          </a:xfrm>
        </p:spPr>
      </p:pic>
    </p:spTree>
    <p:extLst>
      <p:ext uri="{BB962C8B-B14F-4D97-AF65-F5344CB8AC3E}">
        <p14:creationId xmlns:p14="http://schemas.microsoft.com/office/powerpoint/2010/main" val="295063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89" y="-214489"/>
            <a:ext cx="12733867" cy="8071556"/>
          </a:xfrm>
        </p:spPr>
      </p:pic>
    </p:spTree>
    <p:extLst>
      <p:ext uri="{BB962C8B-B14F-4D97-AF65-F5344CB8AC3E}">
        <p14:creationId xmlns:p14="http://schemas.microsoft.com/office/powerpoint/2010/main" val="194975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89" y="-124178"/>
            <a:ext cx="12564533" cy="7981245"/>
          </a:xfrm>
        </p:spPr>
      </p:pic>
    </p:spTree>
    <p:extLst>
      <p:ext uri="{BB962C8B-B14F-4D97-AF65-F5344CB8AC3E}">
        <p14:creationId xmlns:p14="http://schemas.microsoft.com/office/powerpoint/2010/main" val="140102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2021-06-16T02:11:59Z</dcterms:created>
  <dcterms:modified xsi:type="dcterms:W3CDTF">2021-06-16T02:12:40Z</dcterms:modified>
</cp:coreProperties>
</file>