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68" d="100"/>
          <a:sy n="68" d="100"/>
        </p:scale>
        <p:origin x="250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FE1EA-519B-4996-840D-711CD2E661B9}" type="datetimeFigureOut">
              <a:rPr lang="zh-TW" altLang="en-US" smtClean="0"/>
              <a:t>2021/6/25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DF457-7E61-4C90-B50C-7F929813AF7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3649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FE1EA-519B-4996-840D-711CD2E661B9}" type="datetimeFigureOut">
              <a:rPr lang="zh-TW" altLang="en-US" smtClean="0"/>
              <a:t>2021/6/25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DF457-7E61-4C90-B50C-7F929813AF7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0867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FE1EA-519B-4996-840D-711CD2E661B9}" type="datetimeFigureOut">
              <a:rPr lang="zh-TW" altLang="en-US" smtClean="0"/>
              <a:t>2021/6/25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DF457-7E61-4C90-B50C-7F929813AF7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9030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FE1EA-519B-4996-840D-711CD2E661B9}" type="datetimeFigureOut">
              <a:rPr lang="zh-TW" altLang="en-US" smtClean="0"/>
              <a:t>2021/6/25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DF457-7E61-4C90-B50C-7F929813AF7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4887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FE1EA-519B-4996-840D-711CD2E661B9}" type="datetimeFigureOut">
              <a:rPr lang="zh-TW" altLang="en-US" smtClean="0"/>
              <a:t>2021/6/25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DF457-7E61-4C90-B50C-7F929813AF7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6740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FE1EA-519B-4996-840D-711CD2E661B9}" type="datetimeFigureOut">
              <a:rPr lang="zh-TW" altLang="en-US" smtClean="0"/>
              <a:t>2021/6/25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DF457-7E61-4C90-B50C-7F929813AF7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9299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FE1EA-519B-4996-840D-711CD2E661B9}" type="datetimeFigureOut">
              <a:rPr lang="zh-TW" altLang="en-US" smtClean="0"/>
              <a:t>2021/6/25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DF457-7E61-4C90-B50C-7F929813AF7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6369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FE1EA-519B-4996-840D-711CD2E661B9}" type="datetimeFigureOut">
              <a:rPr lang="zh-TW" altLang="en-US" smtClean="0"/>
              <a:t>2021/6/25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DF457-7E61-4C90-B50C-7F929813AF7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06624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FE1EA-519B-4996-840D-711CD2E661B9}" type="datetimeFigureOut">
              <a:rPr lang="zh-TW" altLang="en-US" smtClean="0"/>
              <a:t>2021/6/25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DF457-7E61-4C90-B50C-7F929813AF7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4655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FE1EA-519B-4996-840D-711CD2E661B9}" type="datetimeFigureOut">
              <a:rPr lang="zh-TW" altLang="en-US" smtClean="0"/>
              <a:t>2021/6/25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DF457-7E61-4C90-B50C-7F929813AF7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1071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FE1EA-519B-4996-840D-711CD2E661B9}" type="datetimeFigureOut">
              <a:rPr lang="zh-TW" altLang="en-US" smtClean="0"/>
              <a:t>2021/6/25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DF457-7E61-4C90-B50C-7F929813AF7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6590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FE1EA-519B-4996-840D-711CD2E661B9}" type="datetimeFigureOut">
              <a:rPr lang="zh-TW" altLang="en-US" smtClean="0"/>
              <a:t>2021/6/25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DF457-7E61-4C90-B50C-7F929813AF7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2019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6434" y="0"/>
            <a:ext cx="6174188" cy="754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887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-180622"/>
            <a:ext cx="8046156" cy="8094133"/>
          </a:xfrm>
        </p:spPr>
      </p:pic>
    </p:spTree>
    <p:extLst>
      <p:ext uri="{BB962C8B-B14F-4D97-AF65-F5344CB8AC3E}">
        <p14:creationId xmlns:p14="http://schemas.microsoft.com/office/powerpoint/2010/main" val="1876550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寬螢幕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</cp:revision>
  <dcterms:created xsi:type="dcterms:W3CDTF">2021-06-25T03:23:29Z</dcterms:created>
  <dcterms:modified xsi:type="dcterms:W3CDTF">2021-06-25T03:23:53Z</dcterms:modified>
</cp:coreProperties>
</file>