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E1EA-519B-4996-840D-711CD2E661B9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F457-7E61-4C90-B50C-7F929813AF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64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E1EA-519B-4996-840D-711CD2E661B9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F457-7E61-4C90-B50C-7F929813AF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086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E1EA-519B-4996-840D-711CD2E661B9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F457-7E61-4C90-B50C-7F929813AF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903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E1EA-519B-4996-840D-711CD2E661B9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F457-7E61-4C90-B50C-7F929813AF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488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E1EA-519B-4996-840D-711CD2E661B9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F457-7E61-4C90-B50C-7F929813AF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74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E1EA-519B-4996-840D-711CD2E661B9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F457-7E61-4C90-B50C-7F929813AF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929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E1EA-519B-4996-840D-711CD2E661B9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F457-7E61-4C90-B50C-7F929813AF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636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E1EA-519B-4996-840D-711CD2E661B9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F457-7E61-4C90-B50C-7F929813AF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662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E1EA-519B-4996-840D-711CD2E661B9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F457-7E61-4C90-B50C-7F929813AF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465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E1EA-519B-4996-840D-711CD2E661B9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F457-7E61-4C90-B50C-7F929813AF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107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E1EA-519B-4996-840D-711CD2E661B9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F457-7E61-4C90-B50C-7F929813AF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659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E1EA-519B-4996-840D-711CD2E661B9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DF457-7E61-4C90-B50C-7F929813AF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01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434" y="0"/>
            <a:ext cx="6174188" cy="754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8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-180622"/>
            <a:ext cx="8046156" cy="8094133"/>
          </a:xfrm>
        </p:spPr>
      </p:pic>
    </p:spTree>
    <p:extLst>
      <p:ext uri="{BB962C8B-B14F-4D97-AF65-F5344CB8AC3E}">
        <p14:creationId xmlns:p14="http://schemas.microsoft.com/office/powerpoint/2010/main" val="1876550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2021-06-25T03:23:29Z</dcterms:created>
  <dcterms:modified xsi:type="dcterms:W3CDTF">2021-06-25T03:23:53Z</dcterms:modified>
</cp:coreProperties>
</file>