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65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77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87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5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03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40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46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94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30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0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02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567FF-5ECB-4FD0-A6D2-E70B48B209BA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C3AC-5BD4-4BE7-BE27-BFD5DF6C7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5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067" y="-677333"/>
            <a:ext cx="4413955" cy="8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2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910" y="-372533"/>
            <a:ext cx="7484534" cy="8229600"/>
          </a:xfrm>
        </p:spPr>
      </p:pic>
    </p:spTree>
    <p:extLst>
      <p:ext uri="{BB962C8B-B14F-4D97-AF65-F5344CB8AC3E}">
        <p14:creationId xmlns:p14="http://schemas.microsoft.com/office/powerpoint/2010/main" val="417803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2021-06-25T03:20:49Z</dcterms:created>
  <dcterms:modified xsi:type="dcterms:W3CDTF">2021-06-25T03:21:18Z</dcterms:modified>
</cp:coreProperties>
</file>