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241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20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49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24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061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213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547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87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72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723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452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21533-A54F-4BC7-AE3D-EF119BF8917E}" type="datetimeFigureOut">
              <a:rPr lang="zh-TW" altLang="en-US" smtClean="0"/>
              <a:t>2021/6/24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45451-7208-4A2B-911D-B8DC765121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401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790" y="-361157"/>
            <a:ext cx="4909832" cy="825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85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267" y="-406400"/>
            <a:ext cx="4899377" cy="8015111"/>
          </a:xfrm>
        </p:spPr>
      </p:pic>
    </p:spTree>
    <p:extLst>
      <p:ext uri="{BB962C8B-B14F-4D97-AF65-F5344CB8AC3E}">
        <p14:creationId xmlns:p14="http://schemas.microsoft.com/office/powerpoint/2010/main" val="3906557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2021-06-24T00:08:41Z</dcterms:created>
  <dcterms:modified xsi:type="dcterms:W3CDTF">2021-06-24T00:09:06Z</dcterms:modified>
</cp:coreProperties>
</file>