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38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30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73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36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36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76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48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06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7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33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85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C6C3-74B8-4D8C-A784-01EC865C568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D330-E5AC-49B5-BEF8-2CF3BED66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18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9912" y="225778"/>
            <a:ext cx="13501511" cy="72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7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55586" y="474562"/>
            <a:ext cx="13727575" cy="65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2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2021-06-21T07:19:36Z</dcterms:created>
  <dcterms:modified xsi:type="dcterms:W3CDTF">2021-06-28T23:53:44Z</dcterms:modified>
</cp:coreProperties>
</file>