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07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83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49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97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82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56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88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7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72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21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7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CEBB-C88D-42D6-B3B5-D9794CFF9BAC}" type="datetimeFigureOut">
              <a:rPr lang="zh-TW" altLang="en-US" smtClean="0"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0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8045" y="101600"/>
            <a:ext cx="13162845" cy="69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35290" y="0"/>
            <a:ext cx="13827603" cy="797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2021-06-21T07:16:25Z</dcterms:created>
  <dcterms:modified xsi:type="dcterms:W3CDTF">2021-06-28T00:06:32Z</dcterms:modified>
</cp:coreProperties>
</file>