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07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836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3499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97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828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562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88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71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72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0216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67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5CEBB-C88D-42D6-B3B5-D9794CFF9BAC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7B792-4F77-4C68-8545-B37A85461B0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075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924640" cy="7315834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214489"/>
            <a:ext cx="9144000" cy="5043311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877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2890" y="0"/>
            <a:ext cx="13117689" cy="708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44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</cp:revision>
  <dcterms:created xsi:type="dcterms:W3CDTF">2021-06-21T07:16:25Z</dcterms:created>
  <dcterms:modified xsi:type="dcterms:W3CDTF">2021-06-22T00:04:52Z</dcterms:modified>
</cp:coreProperties>
</file>