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B0B4-8970-4D3D-AE43-9F81432C11CE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FACD-2D3B-459A-862B-849F8D31E2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48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B0B4-8970-4D3D-AE43-9F81432C11CE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FACD-2D3B-459A-862B-849F8D31E2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142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B0B4-8970-4D3D-AE43-9F81432C11CE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FACD-2D3B-459A-862B-849F8D31E2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076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B0B4-8970-4D3D-AE43-9F81432C11CE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FACD-2D3B-459A-862B-849F8D31E2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96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B0B4-8970-4D3D-AE43-9F81432C11CE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FACD-2D3B-459A-862B-849F8D31E2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687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B0B4-8970-4D3D-AE43-9F81432C11CE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FACD-2D3B-459A-862B-849F8D31E2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81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B0B4-8970-4D3D-AE43-9F81432C11CE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FACD-2D3B-459A-862B-849F8D31E2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21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B0B4-8970-4D3D-AE43-9F81432C11CE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FACD-2D3B-459A-862B-849F8D31E2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5566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B0B4-8970-4D3D-AE43-9F81432C11CE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FACD-2D3B-459A-862B-849F8D31E2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846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B0B4-8970-4D3D-AE43-9F81432C11CE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FACD-2D3B-459A-862B-849F8D31E2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6910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B0B4-8970-4D3D-AE43-9F81432C11CE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3FACD-2D3B-459A-862B-849F8D31E2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194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B0B4-8970-4D3D-AE43-9F81432C11CE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3FACD-2D3B-459A-862B-849F8D31E2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98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0" r="2582" b="12726"/>
          <a:stretch/>
        </p:blipFill>
        <p:spPr>
          <a:xfrm>
            <a:off x="0" y="124089"/>
            <a:ext cx="12174378" cy="673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7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1" r="2693" b="15075"/>
          <a:stretch/>
        </p:blipFill>
        <p:spPr>
          <a:xfrm>
            <a:off x="0" y="0"/>
            <a:ext cx="122623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44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2" t="3412" r="2694" b="1362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4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寬螢幕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2021-06-08T02:52:38Z</dcterms:created>
  <dcterms:modified xsi:type="dcterms:W3CDTF">2021-06-08T02:54:13Z</dcterms:modified>
</cp:coreProperties>
</file>