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8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142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76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96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687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81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56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46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6910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94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B0B4-8970-4D3D-AE43-9F81432C11CE}" type="datetimeFigureOut">
              <a:rPr lang="zh-TW" altLang="en-US" smtClean="0"/>
              <a:t>2021/6/8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FACD-2D3B-459A-862B-849F8D31E2A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8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0" r="2582" b="12726"/>
          <a:stretch/>
        </p:blipFill>
        <p:spPr>
          <a:xfrm>
            <a:off x="0" y="124089"/>
            <a:ext cx="12174378" cy="673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7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1" r="2693" b="15075"/>
          <a:stretch/>
        </p:blipFill>
        <p:spPr>
          <a:xfrm>
            <a:off x="0" y="0"/>
            <a:ext cx="122623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2" t="3412" r="2694" b="13625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2021-06-08T02:52:38Z</dcterms:created>
  <dcterms:modified xsi:type="dcterms:W3CDTF">2021-06-08T02:54:13Z</dcterms:modified>
</cp:coreProperties>
</file>