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37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09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53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18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1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8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476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68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95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72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BBCD-6C2C-412F-A062-2431CA70CFA5}" type="datetimeFigureOut">
              <a:rPr lang="zh-TW" altLang="en-US" smtClean="0"/>
              <a:t>2021/6/18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D8F7-55FA-4D1E-BAD7-1C49FE8B6B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2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4156" r="4629" b="18848"/>
          <a:stretch/>
        </p:blipFill>
        <p:spPr>
          <a:xfrm>
            <a:off x="0" y="101600"/>
            <a:ext cx="12271022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" t="18493" r="4275" b="17167"/>
          <a:stretch/>
        </p:blipFill>
        <p:spPr>
          <a:xfrm>
            <a:off x="0" y="0"/>
            <a:ext cx="12327467" cy="7010399"/>
          </a:xfrm>
        </p:spPr>
      </p:pic>
    </p:spTree>
    <p:extLst>
      <p:ext uri="{BB962C8B-B14F-4D97-AF65-F5344CB8AC3E}">
        <p14:creationId xmlns:p14="http://schemas.microsoft.com/office/powerpoint/2010/main" val="173506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2785" r="4923" b="17167"/>
          <a:stretch/>
        </p:blipFill>
        <p:spPr>
          <a:xfrm>
            <a:off x="-349956" y="-1"/>
            <a:ext cx="12451645" cy="7100711"/>
          </a:xfrm>
        </p:spPr>
      </p:pic>
    </p:spTree>
    <p:extLst>
      <p:ext uri="{BB962C8B-B14F-4D97-AF65-F5344CB8AC3E}">
        <p14:creationId xmlns:p14="http://schemas.microsoft.com/office/powerpoint/2010/main" val="216435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2021-06-18T00:30:27Z</dcterms:created>
  <dcterms:modified xsi:type="dcterms:W3CDTF">2021-06-18T00:30:53Z</dcterms:modified>
</cp:coreProperties>
</file>