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2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F027-F607-4CA6-9057-332A366B884E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1539-A8D2-40D3-8F2D-F6DF8F982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675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F027-F607-4CA6-9057-332A366B884E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1539-A8D2-40D3-8F2D-F6DF8F982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568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F027-F607-4CA6-9057-332A366B884E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1539-A8D2-40D3-8F2D-F6DF8F982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510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F027-F607-4CA6-9057-332A366B884E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1539-A8D2-40D3-8F2D-F6DF8F982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668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F027-F607-4CA6-9057-332A366B884E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1539-A8D2-40D3-8F2D-F6DF8F982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161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F027-F607-4CA6-9057-332A366B884E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1539-A8D2-40D3-8F2D-F6DF8F982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059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F027-F607-4CA6-9057-332A366B884E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1539-A8D2-40D3-8F2D-F6DF8F982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568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F027-F607-4CA6-9057-332A366B884E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1539-A8D2-40D3-8F2D-F6DF8F982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33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F027-F607-4CA6-9057-332A366B884E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1539-A8D2-40D3-8F2D-F6DF8F982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1680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F027-F607-4CA6-9057-332A366B884E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1539-A8D2-40D3-8F2D-F6DF8F982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951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F027-F607-4CA6-9057-332A366B884E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1539-A8D2-40D3-8F2D-F6DF8F982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59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8F027-F607-4CA6-9057-332A366B884E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51539-A8D2-40D3-8F2D-F6DF8F982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865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4" t="18273" r="5247" b="18023"/>
          <a:stretch/>
        </p:blipFill>
        <p:spPr>
          <a:xfrm>
            <a:off x="1174044" y="959557"/>
            <a:ext cx="9753600" cy="43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10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5" t="14082" r="4762" b="16389"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150937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2021-06-11T00:33:03Z</dcterms:created>
  <dcterms:modified xsi:type="dcterms:W3CDTF">2021-06-11T00:33:49Z</dcterms:modified>
</cp:coreProperties>
</file>