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46756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5680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5105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6681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51612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0596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681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33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1680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951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59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8F027-F607-4CA6-9057-332A366B884E}" type="datetimeFigureOut">
              <a:rPr lang="zh-TW" altLang="en-US" smtClean="0"/>
              <a:t>2021/6/11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51539-A8D2-40D3-8F2D-F6DF8F982EE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865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64" t="18273" r="5247" b="18023"/>
          <a:stretch/>
        </p:blipFill>
        <p:spPr>
          <a:xfrm>
            <a:off x="1174044" y="959557"/>
            <a:ext cx="9753600" cy="436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10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5" t="14082" r="4762" b="16389"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415093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2021-06-11T00:33:03Z</dcterms:created>
  <dcterms:modified xsi:type="dcterms:W3CDTF">2021-06-11T00:33:49Z</dcterms:modified>
</cp:coreProperties>
</file>