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06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60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4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42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17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73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52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00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64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26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19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042D-C3DF-4AF0-AA3C-793E98394CFB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1EC5-D17D-4D37-9AD9-3EB8386F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22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3155" y="-508001"/>
            <a:ext cx="12982222" cy="88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3045" r="1680" b="19761"/>
          <a:stretch/>
        </p:blipFill>
        <p:spPr>
          <a:xfrm>
            <a:off x="0" y="0"/>
            <a:ext cx="12643556" cy="6857999"/>
          </a:xfrm>
        </p:spPr>
      </p:pic>
    </p:spTree>
    <p:extLst>
      <p:ext uri="{BB962C8B-B14F-4D97-AF65-F5344CB8AC3E}">
        <p14:creationId xmlns:p14="http://schemas.microsoft.com/office/powerpoint/2010/main" val="142101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2021-06-15T00:43:45Z</dcterms:created>
  <dcterms:modified xsi:type="dcterms:W3CDTF">2021-06-15T00:47:18Z</dcterms:modified>
</cp:coreProperties>
</file>