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2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8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48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02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9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31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63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59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15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83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79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86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6E67-5326-4192-904C-DF182CA2111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66FD-3804-41F4-8F93-B0683435F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99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178" y="-1"/>
            <a:ext cx="13433778" cy="81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5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527" y="-219920"/>
            <a:ext cx="13484507" cy="8183301"/>
          </a:xfrm>
        </p:spPr>
      </p:pic>
    </p:spTree>
    <p:extLst>
      <p:ext uri="{BB962C8B-B14F-4D97-AF65-F5344CB8AC3E}">
        <p14:creationId xmlns:p14="http://schemas.microsoft.com/office/powerpoint/2010/main" val="379718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68" y="0"/>
            <a:ext cx="13253012" cy="8137003"/>
          </a:xfrm>
        </p:spPr>
      </p:pic>
    </p:spTree>
    <p:extLst>
      <p:ext uri="{BB962C8B-B14F-4D97-AF65-F5344CB8AC3E}">
        <p14:creationId xmlns:p14="http://schemas.microsoft.com/office/powerpoint/2010/main" val="203670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2021-06-23T08:06:29Z</dcterms:created>
  <dcterms:modified xsi:type="dcterms:W3CDTF">2021-06-23T08:08:13Z</dcterms:modified>
</cp:coreProperties>
</file>