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6" d="100"/>
          <a:sy n="66" d="100"/>
        </p:scale>
        <p:origin x="31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E671-8DBC-4B64-A23D-2EA2C7AC2B46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DC18-F461-4D47-A060-0B98631C9E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536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E671-8DBC-4B64-A23D-2EA2C7AC2B46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DC18-F461-4D47-A060-0B98631C9E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492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E671-8DBC-4B64-A23D-2EA2C7AC2B46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DC18-F461-4D47-A060-0B98631C9E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32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E671-8DBC-4B64-A23D-2EA2C7AC2B46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DC18-F461-4D47-A060-0B98631C9E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771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E671-8DBC-4B64-A23D-2EA2C7AC2B46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DC18-F461-4D47-A060-0B98631C9E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768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E671-8DBC-4B64-A23D-2EA2C7AC2B46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DC18-F461-4D47-A060-0B98631C9E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282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E671-8DBC-4B64-A23D-2EA2C7AC2B46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DC18-F461-4D47-A060-0B98631C9E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75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E671-8DBC-4B64-A23D-2EA2C7AC2B46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DC18-F461-4D47-A060-0B98631C9E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2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E671-8DBC-4B64-A23D-2EA2C7AC2B46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DC18-F461-4D47-A060-0B98631C9E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789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E671-8DBC-4B64-A23D-2EA2C7AC2B46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DC18-F461-4D47-A060-0B98631C9E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09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E671-8DBC-4B64-A23D-2EA2C7AC2B46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DC18-F461-4D47-A060-0B98631C9E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82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2E671-8DBC-4B64-A23D-2EA2C7AC2B46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7DC18-F461-4D47-A060-0B98631C9E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8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089" y="-417689"/>
            <a:ext cx="13320889" cy="827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51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0942" y="365124"/>
            <a:ext cx="13067818" cy="7725579"/>
          </a:xfrm>
        </p:spPr>
      </p:pic>
    </p:spTree>
    <p:extLst>
      <p:ext uri="{BB962C8B-B14F-4D97-AF65-F5344CB8AC3E}">
        <p14:creationId xmlns:p14="http://schemas.microsoft.com/office/powerpoint/2010/main" val="2789798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2021-06-23T07:49:58Z</dcterms:created>
  <dcterms:modified xsi:type="dcterms:W3CDTF">2021-06-23T07:51:07Z</dcterms:modified>
</cp:coreProperties>
</file>