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66" d="100"/>
          <a:sy n="66" d="100"/>
        </p:scale>
        <p:origin x="317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2E671-8DBC-4B64-A23D-2EA2C7AC2B46}" type="datetimeFigureOut">
              <a:rPr lang="zh-TW" altLang="en-US" smtClean="0"/>
              <a:t>2021/6/23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DC18-F461-4D47-A060-0B98631C9E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5364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2E671-8DBC-4B64-A23D-2EA2C7AC2B46}" type="datetimeFigureOut">
              <a:rPr lang="zh-TW" altLang="en-US" smtClean="0"/>
              <a:t>2021/6/23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DC18-F461-4D47-A060-0B98631C9E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4925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2E671-8DBC-4B64-A23D-2EA2C7AC2B46}" type="datetimeFigureOut">
              <a:rPr lang="zh-TW" altLang="en-US" smtClean="0"/>
              <a:t>2021/6/23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DC18-F461-4D47-A060-0B98631C9E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4321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2E671-8DBC-4B64-A23D-2EA2C7AC2B46}" type="datetimeFigureOut">
              <a:rPr lang="zh-TW" altLang="en-US" smtClean="0"/>
              <a:t>2021/6/23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DC18-F461-4D47-A060-0B98631C9E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7717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2E671-8DBC-4B64-A23D-2EA2C7AC2B46}" type="datetimeFigureOut">
              <a:rPr lang="zh-TW" altLang="en-US" smtClean="0"/>
              <a:t>2021/6/23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DC18-F461-4D47-A060-0B98631C9E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7689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2E671-8DBC-4B64-A23D-2EA2C7AC2B46}" type="datetimeFigureOut">
              <a:rPr lang="zh-TW" altLang="en-US" smtClean="0"/>
              <a:t>2021/6/23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DC18-F461-4D47-A060-0B98631C9E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2826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2E671-8DBC-4B64-A23D-2EA2C7AC2B46}" type="datetimeFigureOut">
              <a:rPr lang="zh-TW" altLang="en-US" smtClean="0"/>
              <a:t>2021/6/23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DC18-F461-4D47-A060-0B98631C9E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5750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2E671-8DBC-4B64-A23D-2EA2C7AC2B46}" type="datetimeFigureOut">
              <a:rPr lang="zh-TW" altLang="en-US" smtClean="0"/>
              <a:t>2021/6/23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DC18-F461-4D47-A060-0B98631C9E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127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2E671-8DBC-4B64-A23D-2EA2C7AC2B46}" type="datetimeFigureOut">
              <a:rPr lang="zh-TW" altLang="en-US" smtClean="0"/>
              <a:t>2021/6/23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DC18-F461-4D47-A060-0B98631C9E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7894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2E671-8DBC-4B64-A23D-2EA2C7AC2B46}" type="datetimeFigureOut">
              <a:rPr lang="zh-TW" altLang="en-US" smtClean="0"/>
              <a:t>2021/6/23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DC18-F461-4D47-A060-0B98631C9E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2098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2E671-8DBC-4B64-A23D-2EA2C7AC2B46}" type="datetimeFigureOut">
              <a:rPr lang="zh-TW" altLang="en-US" smtClean="0"/>
              <a:t>2021/6/23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DC18-F461-4D47-A060-0B98631C9E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2827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2E671-8DBC-4B64-A23D-2EA2C7AC2B46}" type="datetimeFigureOut">
              <a:rPr lang="zh-TW" altLang="en-US" smtClean="0"/>
              <a:t>2021/6/23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7DC18-F461-4D47-A060-0B98631C9E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082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6089" y="-417689"/>
            <a:ext cx="13320889" cy="8274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515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0942" y="365124"/>
            <a:ext cx="13067818" cy="7725579"/>
          </a:xfrm>
        </p:spPr>
      </p:pic>
    </p:spTree>
    <p:extLst>
      <p:ext uri="{BB962C8B-B14F-4D97-AF65-F5344CB8AC3E}">
        <p14:creationId xmlns:p14="http://schemas.microsoft.com/office/powerpoint/2010/main" val="2789798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寬螢幕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</cp:revision>
  <dcterms:created xsi:type="dcterms:W3CDTF">2021-06-23T07:49:58Z</dcterms:created>
  <dcterms:modified xsi:type="dcterms:W3CDTF">2021-06-23T07:51:07Z</dcterms:modified>
</cp:coreProperties>
</file>