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18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2B84-7A1E-4ACD-B801-941B11E432B8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B219-AB08-477D-BA32-C63A74805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402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2B84-7A1E-4ACD-B801-941B11E432B8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B219-AB08-477D-BA32-C63A74805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705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2B84-7A1E-4ACD-B801-941B11E432B8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B219-AB08-477D-BA32-C63A74805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827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2B84-7A1E-4ACD-B801-941B11E432B8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B219-AB08-477D-BA32-C63A74805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038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2B84-7A1E-4ACD-B801-941B11E432B8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B219-AB08-477D-BA32-C63A74805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811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2B84-7A1E-4ACD-B801-941B11E432B8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B219-AB08-477D-BA32-C63A74805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839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2B84-7A1E-4ACD-B801-941B11E432B8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B219-AB08-477D-BA32-C63A74805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56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2B84-7A1E-4ACD-B801-941B11E432B8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B219-AB08-477D-BA32-C63A74805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773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2B84-7A1E-4ACD-B801-941B11E432B8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B219-AB08-477D-BA32-C63A74805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10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2B84-7A1E-4ACD-B801-941B11E432B8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B219-AB08-477D-BA32-C63A74805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3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2B84-7A1E-4ACD-B801-941B11E432B8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B219-AB08-477D-BA32-C63A74805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989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32B84-7A1E-4ACD-B801-941B11E432B8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CB219-AB08-477D-BA32-C63A74805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380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2" y="-1"/>
            <a:ext cx="12745156" cy="791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796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200" y="-180623"/>
            <a:ext cx="12948356" cy="8037689"/>
          </a:xfrm>
        </p:spPr>
      </p:pic>
    </p:spTree>
    <p:extLst>
      <p:ext uri="{BB962C8B-B14F-4D97-AF65-F5344CB8AC3E}">
        <p14:creationId xmlns:p14="http://schemas.microsoft.com/office/powerpoint/2010/main" val="1265482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2021-06-23T07:41:37Z</dcterms:created>
  <dcterms:modified xsi:type="dcterms:W3CDTF">2021-06-23T07:42:10Z</dcterms:modified>
</cp:coreProperties>
</file>