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74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56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1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77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3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74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67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924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10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642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5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7E833-379A-4EBB-8243-3D08290EBD76}" type="datetimeFigureOut">
              <a:rPr lang="zh-TW" altLang="en-US" smtClean="0"/>
              <a:t>2021/6/25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A3694-0D25-46E3-8B8F-47EB60DD4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9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578" y="-756357"/>
            <a:ext cx="5384800" cy="793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3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333" y="-485422"/>
            <a:ext cx="6265333" cy="7913511"/>
          </a:xfrm>
        </p:spPr>
      </p:pic>
    </p:spTree>
    <p:extLst>
      <p:ext uri="{BB962C8B-B14F-4D97-AF65-F5344CB8AC3E}">
        <p14:creationId xmlns:p14="http://schemas.microsoft.com/office/powerpoint/2010/main" val="246622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2021-06-25T03:58:41Z</dcterms:created>
  <dcterms:modified xsi:type="dcterms:W3CDTF">2021-06-25T03:59:06Z</dcterms:modified>
</cp:coreProperties>
</file>