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73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27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77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7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12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92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1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37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4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4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11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97FCD-22E3-424C-933B-DE5D0496749C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524D-C576-47B7-8BDC-EAAA228BB2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9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934" y="-1365956"/>
            <a:ext cx="4944534" cy="88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6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933" y="-225778"/>
            <a:ext cx="4707467" cy="7811911"/>
          </a:xfrm>
        </p:spPr>
      </p:pic>
    </p:spTree>
    <p:extLst>
      <p:ext uri="{BB962C8B-B14F-4D97-AF65-F5344CB8AC3E}">
        <p14:creationId xmlns:p14="http://schemas.microsoft.com/office/powerpoint/2010/main" val="73128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2021-06-25T04:13:59Z</dcterms:created>
  <dcterms:modified xsi:type="dcterms:W3CDTF">2021-06-25T04:16:40Z</dcterms:modified>
</cp:coreProperties>
</file>