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68" d="100"/>
          <a:sy n="68" d="100"/>
        </p:scale>
        <p:origin x="25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7FCD-22E3-424C-933B-DE5D0496749C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524D-C576-47B7-8BDC-EAAA228BB2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4735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7FCD-22E3-424C-933B-DE5D0496749C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524D-C576-47B7-8BDC-EAAA228BB2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927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7FCD-22E3-424C-933B-DE5D0496749C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524D-C576-47B7-8BDC-EAAA228BB2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8777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7FCD-22E3-424C-933B-DE5D0496749C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524D-C576-47B7-8BDC-EAAA228BB2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0747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7FCD-22E3-424C-933B-DE5D0496749C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524D-C576-47B7-8BDC-EAAA228BB2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7122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7FCD-22E3-424C-933B-DE5D0496749C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524D-C576-47B7-8BDC-EAAA228BB2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792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7FCD-22E3-424C-933B-DE5D0496749C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524D-C576-47B7-8BDC-EAAA228BB2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821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7FCD-22E3-424C-933B-DE5D0496749C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524D-C576-47B7-8BDC-EAAA228BB2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8379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7FCD-22E3-424C-933B-DE5D0496749C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524D-C576-47B7-8BDC-EAAA228BB2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4142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7FCD-22E3-424C-933B-DE5D0496749C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524D-C576-47B7-8BDC-EAAA228BB2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340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7FCD-22E3-424C-933B-DE5D0496749C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A524D-C576-47B7-8BDC-EAAA228BB2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6119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97FCD-22E3-424C-933B-DE5D0496749C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A524D-C576-47B7-8BDC-EAAA228BB2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897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934" y="-1365956"/>
            <a:ext cx="4944534" cy="886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768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933" y="-225778"/>
            <a:ext cx="4707467" cy="7811911"/>
          </a:xfrm>
        </p:spPr>
      </p:pic>
    </p:spTree>
    <p:extLst>
      <p:ext uri="{BB962C8B-B14F-4D97-AF65-F5344CB8AC3E}">
        <p14:creationId xmlns:p14="http://schemas.microsoft.com/office/powerpoint/2010/main" val="731285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</cp:revision>
  <dcterms:created xsi:type="dcterms:W3CDTF">2021-06-25T04:13:59Z</dcterms:created>
  <dcterms:modified xsi:type="dcterms:W3CDTF">2021-06-25T04:16:40Z</dcterms:modified>
</cp:coreProperties>
</file>