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57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00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77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4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2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29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70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83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4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33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B847-3DC2-4AF1-ACA1-4CDEBA4555D1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2AB6-9035-440F-9859-97A9540D3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00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13992" r="4321" b="204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3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838200" y="-1"/>
            <a:ext cx="10515600" cy="1174044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13918" r="3464" b="12465"/>
          <a:stretch/>
        </p:blipFill>
        <p:spPr>
          <a:xfrm>
            <a:off x="0" y="-124178"/>
            <a:ext cx="12191999" cy="6982178"/>
          </a:xfrm>
        </p:spPr>
      </p:pic>
    </p:spTree>
    <p:extLst>
      <p:ext uri="{BB962C8B-B14F-4D97-AF65-F5344CB8AC3E}">
        <p14:creationId xmlns:p14="http://schemas.microsoft.com/office/powerpoint/2010/main" val="16924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14860" r="2815" b="13536"/>
          <a:stretch/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4069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2021-06-10T03:34:38Z</dcterms:created>
  <dcterms:modified xsi:type="dcterms:W3CDTF">2021-06-16T00:05:24Z</dcterms:modified>
</cp:coreProperties>
</file>