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61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13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08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64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93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8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68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26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59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44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91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9924-584E-4CBB-B576-B111FDD10E7E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DD60-70BB-42AD-AE69-61EBD773B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30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13004" r="3189" b="14567"/>
          <a:stretch/>
        </p:blipFill>
        <p:spPr>
          <a:xfrm>
            <a:off x="1" y="1"/>
            <a:ext cx="12192000" cy="67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8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13823" r="3625" b="13276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0782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4602" r="3140" b="13535"/>
          <a:stretch/>
        </p:blipFill>
        <p:spPr>
          <a:xfrm>
            <a:off x="-868101" y="-237067"/>
            <a:ext cx="13387479" cy="7236178"/>
          </a:xfrm>
        </p:spPr>
      </p:pic>
    </p:spTree>
    <p:extLst>
      <p:ext uri="{BB962C8B-B14F-4D97-AF65-F5344CB8AC3E}">
        <p14:creationId xmlns:p14="http://schemas.microsoft.com/office/powerpoint/2010/main" val="150597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2021-06-10T03:29:20Z</dcterms:created>
  <dcterms:modified xsi:type="dcterms:W3CDTF">2021-06-10T03:29:59Z</dcterms:modified>
</cp:coreProperties>
</file>