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4A02-C4D8-4E5E-96B0-A6F31614FCD2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7699-52A2-422E-853E-442B168A27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797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4A02-C4D8-4E5E-96B0-A6F31614FCD2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7699-52A2-422E-853E-442B168A27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8283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4A02-C4D8-4E5E-96B0-A6F31614FCD2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7699-52A2-422E-853E-442B168A27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36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4A02-C4D8-4E5E-96B0-A6F31614FCD2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7699-52A2-422E-853E-442B168A27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8159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4A02-C4D8-4E5E-96B0-A6F31614FCD2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7699-52A2-422E-853E-442B168A27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6627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4A02-C4D8-4E5E-96B0-A6F31614FCD2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7699-52A2-422E-853E-442B168A27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918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4A02-C4D8-4E5E-96B0-A6F31614FCD2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7699-52A2-422E-853E-442B168A27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8799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4A02-C4D8-4E5E-96B0-A6F31614FCD2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7699-52A2-422E-853E-442B168A27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5954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4A02-C4D8-4E5E-96B0-A6F31614FCD2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7699-52A2-422E-853E-442B168A27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594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4A02-C4D8-4E5E-96B0-A6F31614FCD2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7699-52A2-422E-853E-442B168A27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367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14A02-C4D8-4E5E-96B0-A6F31614FCD2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87699-52A2-422E-853E-442B168A27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7808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14A02-C4D8-4E5E-96B0-A6F31614FCD2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87699-52A2-422E-853E-442B168A273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4379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0" t="3127" r="2572" b="12263"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811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8" t="2148" r="1679" b="10940"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604357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2021-06-09T06:36:16Z</dcterms:created>
  <dcterms:modified xsi:type="dcterms:W3CDTF">2021-06-09T06:37:47Z</dcterms:modified>
</cp:coreProperties>
</file>