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68" d="100"/>
          <a:sy n="68" d="100"/>
        </p:scale>
        <p:origin x="25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14A02-C4D8-4E5E-96B0-A6F31614FCD2}" type="datetimeFigureOut">
              <a:rPr lang="zh-TW" altLang="en-US" smtClean="0"/>
              <a:t>2021/6/9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87699-52A2-422E-853E-442B168A273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07973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14A02-C4D8-4E5E-96B0-A6F31614FCD2}" type="datetimeFigureOut">
              <a:rPr lang="zh-TW" altLang="en-US" smtClean="0"/>
              <a:t>2021/6/9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87699-52A2-422E-853E-442B168A273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8283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14A02-C4D8-4E5E-96B0-A6F31614FCD2}" type="datetimeFigureOut">
              <a:rPr lang="zh-TW" altLang="en-US" smtClean="0"/>
              <a:t>2021/6/9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87699-52A2-422E-853E-442B168A273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363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14A02-C4D8-4E5E-96B0-A6F31614FCD2}" type="datetimeFigureOut">
              <a:rPr lang="zh-TW" altLang="en-US" smtClean="0"/>
              <a:t>2021/6/9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87699-52A2-422E-853E-442B168A273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28159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14A02-C4D8-4E5E-96B0-A6F31614FCD2}" type="datetimeFigureOut">
              <a:rPr lang="zh-TW" altLang="en-US" smtClean="0"/>
              <a:t>2021/6/9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87699-52A2-422E-853E-442B168A273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56627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14A02-C4D8-4E5E-96B0-A6F31614FCD2}" type="datetimeFigureOut">
              <a:rPr lang="zh-TW" altLang="en-US" smtClean="0"/>
              <a:t>2021/6/9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87699-52A2-422E-853E-442B168A273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48918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14A02-C4D8-4E5E-96B0-A6F31614FCD2}" type="datetimeFigureOut">
              <a:rPr lang="zh-TW" altLang="en-US" smtClean="0"/>
              <a:t>2021/6/9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87699-52A2-422E-853E-442B168A273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88799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14A02-C4D8-4E5E-96B0-A6F31614FCD2}" type="datetimeFigureOut">
              <a:rPr lang="zh-TW" altLang="en-US" smtClean="0"/>
              <a:t>2021/6/9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87699-52A2-422E-853E-442B168A273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15954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14A02-C4D8-4E5E-96B0-A6F31614FCD2}" type="datetimeFigureOut">
              <a:rPr lang="zh-TW" altLang="en-US" smtClean="0"/>
              <a:t>2021/6/9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87699-52A2-422E-853E-442B168A273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75941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14A02-C4D8-4E5E-96B0-A6F31614FCD2}" type="datetimeFigureOut">
              <a:rPr lang="zh-TW" altLang="en-US" smtClean="0"/>
              <a:t>2021/6/9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87699-52A2-422E-853E-442B168A273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3676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14A02-C4D8-4E5E-96B0-A6F31614FCD2}" type="datetimeFigureOut">
              <a:rPr lang="zh-TW" altLang="en-US" smtClean="0"/>
              <a:t>2021/6/9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87699-52A2-422E-853E-442B168A273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7808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14A02-C4D8-4E5E-96B0-A6F31614FCD2}" type="datetimeFigureOut">
              <a:rPr lang="zh-TW" altLang="en-US" smtClean="0"/>
              <a:t>2021/6/9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87699-52A2-422E-853E-442B168A273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84379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0" t="3127" r="2572" b="12263"/>
          <a:stretch/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7811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78" t="2148" r="1679" b="10940"/>
          <a:stretch/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6043576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寬螢幕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7" baseType="lpstr">
      <vt:lpstr>新細明體</vt:lpstr>
      <vt:lpstr>Arial</vt:lpstr>
      <vt:lpstr>Calibri</vt:lpstr>
      <vt:lpstr>Calibri Light</vt:lpstr>
      <vt:lpstr>Office 佈景主題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1</cp:revision>
  <dcterms:created xsi:type="dcterms:W3CDTF">2021-06-09T06:36:16Z</dcterms:created>
  <dcterms:modified xsi:type="dcterms:W3CDTF">2021-06-09T06:37:47Z</dcterms:modified>
</cp:coreProperties>
</file>