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69" autoAdjust="0"/>
    <p:restoredTop sz="94660"/>
  </p:normalViewPr>
  <p:slideViewPr>
    <p:cSldViewPr snapToGrid="0">
      <p:cViewPr varScale="1">
        <p:scale>
          <a:sx n="68" d="100"/>
          <a:sy n="68" d="100"/>
        </p:scale>
        <p:origin x="25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F1D22-DFB1-4CDD-8FD5-DAF40661F347}" type="datetimeFigureOut">
              <a:rPr lang="zh-TW" altLang="en-US" smtClean="0"/>
              <a:t>2021/6/9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06AD-3EF3-4ACB-AE1C-FE91C0A579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79917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F1D22-DFB1-4CDD-8FD5-DAF40661F347}" type="datetimeFigureOut">
              <a:rPr lang="zh-TW" altLang="en-US" smtClean="0"/>
              <a:t>2021/6/9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06AD-3EF3-4ACB-AE1C-FE91C0A579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0611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F1D22-DFB1-4CDD-8FD5-DAF40661F347}" type="datetimeFigureOut">
              <a:rPr lang="zh-TW" altLang="en-US" smtClean="0"/>
              <a:t>2021/6/9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06AD-3EF3-4ACB-AE1C-FE91C0A579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2906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F1D22-DFB1-4CDD-8FD5-DAF40661F347}" type="datetimeFigureOut">
              <a:rPr lang="zh-TW" altLang="en-US" smtClean="0"/>
              <a:t>2021/6/9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06AD-3EF3-4ACB-AE1C-FE91C0A579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15709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F1D22-DFB1-4CDD-8FD5-DAF40661F347}" type="datetimeFigureOut">
              <a:rPr lang="zh-TW" altLang="en-US" smtClean="0"/>
              <a:t>2021/6/9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06AD-3EF3-4ACB-AE1C-FE91C0A579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74539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F1D22-DFB1-4CDD-8FD5-DAF40661F347}" type="datetimeFigureOut">
              <a:rPr lang="zh-TW" altLang="en-US" smtClean="0"/>
              <a:t>2021/6/9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06AD-3EF3-4ACB-AE1C-FE91C0A579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1753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F1D22-DFB1-4CDD-8FD5-DAF40661F347}" type="datetimeFigureOut">
              <a:rPr lang="zh-TW" altLang="en-US" smtClean="0"/>
              <a:t>2021/6/9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06AD-3EF3-4ACB-AE1C-FE91C0A579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8845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F1D22-DFB1-4CDD-8FD5-DAF40661F347}" type="datetimeFigureOut">
              <a:rPr lang="zh-TW" altLang="en-US" smtClean="0"/>
              <a:t>2021/6/9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06AD-3EF3-4ACB-AE1C-FE91C0A579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9758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F1D22-DFB1-4CDD-8FD5-DAF40661F347}" type="datetimeFigureOut">
              <a:rPr lang="zh-TW" altLang="en-US" smtClean="0"/>
              <a:t>2021/6/9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06AD-3EF3-4ACB-AE1C-FE91C0A579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1840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F1D22-DFB1-4CDD-8FD5-DAF40661F347}" type="datetimeFigureOut">
              <a:rPr lang="zh-TW" altLang="en-US" smtClean="0"/>
              <a:t>2021/6/9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06AD-3EF3-4ACB-AE1C-FE91C0A579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8462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F1D22-DFB1-4CDD-8FD5-DAF40661F347}" type="datetimeFigureOut">
              <a:rPr lang="zh-TW" altLang="en-US" smtClean="0"/>
              <a:t>2021/6/9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006AD-3EF3-4ACB-AE1C-FE91C0A579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8535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F1D22-DFB1-4CDD-8FD5-DAF40661F347}" type="datetimeFigureOut">
              <a:rPr lang="zh-TW" altLang="en-US" smtClean="0"/>
              <a:t>2021/6/9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006AD-3EF3-4ACB-AE1C-FE91C0A5790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06264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5" t="2797" r="3498" b="13581"/>
          <a:stretch/>
        </p:blipFill>
        <p:spPr>
          <a:xfrm>
            <a:off x="0" y="-3918"/>
            <a:ext cx="12429067" cy="6861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073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2" t="3187" r="2654" b="11979"/>
          <a:stretch/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144826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寬螢幕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</cp:revision>
  <dcterms:created xsi:type="dcterms:W3CDTF">2021-06-09T06:28:52Z</dcterms:created>
  <dcterms:modified xsi:type="dcterms:W3CDTF">2021-06-09T06:33:04Z</dcterms:modified>
</cp:coreProperties>
</file>