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2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1D22-DFB1-4CDD-8FD5-DAF40661F347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06AD-3EF3-4ACB-AE1C-FE91C0A579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7991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1D22-DFB1-4CDD-8FD5-DAF40661F347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06AD-3EF3-4ACB-AE1C-FE91C0A579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061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1D22-DFB1-4CDD-8FD5-DAF40661F347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06AD-3EF3-4ACB-AE1C-FE91C0A579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290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1D22-DFB1-4CDD-8FD5-DAF40661F347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06AD-3EF3-4ACB-AE1C-FE91C0A579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157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1D22-DFB1-4CDD-8FD5-DAF40661F347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06AD-3EF3-4ACB-AE1C-FE91C0A579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453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1D22-DFB1-4CDD-8FD5-DAF40661F347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06AD-3EF3-4ACB-AE1C-FE91C0A579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175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1D22-DFB1-4CDD-8FD5-DAF40661F347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06AD-3EF3-4ACB-AE1C-FE91C0A579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884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1D22-DFB1-4CDD-8FD5-DAF40661F347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06AD-3EF3-4ACB-AE1C-FE91C0A579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9758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1D22-DFB1-4CDD-8FD5-DAF40661F347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06AD-3EF3-4ACB-AE1C-FE91C0A579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184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1D22-DFB1-4CDD-8FD5-DAF40661F347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06AD-3EF3-4ACB-AE1C-FE91C0A579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846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1D22-DFB1-4CDD-8FD5-DAF40661F347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06AD-3EF3-4ACB-AE1C-FE91C0A579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853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F1D22-DFB1-4CDD-8FD5-DAF40661F347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006AD-3EF3-4ACB-AE1C-FE91C0A579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626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" t="2797" r="3498" b="13581"/>
          <a:stretch/>
        </p:blipFill>
        <p:spPr>
          <a:xfrm>
            <a:off x="0" y="-3918"/>
            <a:ext cx="12429067" cy="686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073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" t="3187" r="2654" b="11979"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14482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2021-06-09T06:28:52Z</dcterms:created>
  <dcterms:modified xsi:type="dcterms:W3CDTF">2021-06-09T06:33:04Z</dcterms:modified>
</cp:coreProperties>
</file>