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11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9874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143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601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217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649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5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385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9103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597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880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2C062-CE76-45FF-8648-E4C74E8EE219}" type="datetimeFigureOut">
              <a:rPr lang="zh-TW" altLang="en-US" smtClean="0"/>
              <a:t>2021/6/8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01126-E016-4ACF-A566-FB80046837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07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1" t="2873" r="2806" b="12368"/>
          <a:stretch/>
        </p:blipFill>
        <p:spPr>
          <a:xfrm>
            <a:off x="0" y="0"/>
            <a:ext cx="123161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34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" t="2927" r="2654" b="13536"/>
          <a:stretch/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4074951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2021-06-08T06:16:29Z</dcterms:created>
  <dcterms:modified xsi:type="dcterms:W3CDTF">2021-06-08T06:16:57Z</dcterms:modified>
</cp:coreProperties>
</file>