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72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840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382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82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83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3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8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38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65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21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340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33E0A-7816-4EA2-9D84-550EEF9C46D5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2E14E-2CE4-43C7-B66C-69EFC34A0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551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-11649" r="4425" b="11977"/>
          <a:stretch/>
        </p:blipFill>
        <p:spPr>
          <a:xfrm>
            <a:off x="0" y="-1682043"/>
            <a:ext cx="12271022" cy="862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15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2021-06-09T06:26:22Z</dcterms:created>
  <dcterms:modified xsi:type="dcterms:W3CDTF">2021-06-09T06:26:56Z</dcterms:modified>
</cp:coreProperties>
</file>