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6" d="100"/>
          <a:sy n="66" d="100"/>
        </p:scale>
        <p:origin x="31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A571-1151-4BDD-893B-31F1B4C9CDD7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AF3E-E207-47DA-B110-B1362B2DC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11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A571-1151-4BDD-893B-31F1B4C9CDD7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AF3E-E207-47DA-B110-B1362B2DC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20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A571-1151-4BDD-893B-31F1B4C9CDD7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AF3E-E207-47DA-B110-B1362B2DC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19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A571-1151-4BDD-893B-31F1B4C9CDD7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AF3E-E207-47DA-B110-B1362B2DC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88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A571-1151-4BDD-893B-31F1B4C9CDD7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AF3E-E207-47DA-B110-B1362B2DC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52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A571-1151-4BDD-893B-31F1B4C9CDD7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AF3E-E207-47DA-B110-B1362B2DC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9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A571-1151-4BDD-893B-31F1B4C9CDD7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AF3E-E207-47DA-B110-B1362B2DC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55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A571-1151-4BDD-893B-31F1B4C9CDD7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AF3E-E207-47DA-B110-B1362B2DC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63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A571-1151-4BDD-893B-31F1B4C9CDD7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AF3E-E207-47DA-B110-B1362B2DC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06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A571-1151-4BDD-893B-31F1B4C9CDD7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AF3E-E207-47DA-B110-B1362B2DC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700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A571-1151-4BDD-893B-31F1B4C9CDD7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AF3E-E207-47DA-B110-B1362B2DC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9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A571-1151-4BDD-893B-31F1B4C9CDD7}" type="datetimeFigureOut">
              <a:rPr lang="zh-TW" altLang="en-US" smtClean="0"/>
              <a:t>2021/6/25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AAF3E-E207-47DA-B110-B1362B2DC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66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424" y="-228917"/>
            <a:ext cx="13409224" cy="73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3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228" y="0"/>
            <a:ext cx="13982217" cy="6858000"/>
          </a:xfrm>
        </p:spPr>
      </p:pic>
    </p:spTree>
    <p:extLst>
      <p:ext uri="{BB962C8B-B14F-4D97-AF65-F5344CB8AC3E}">
        <p14:creationId xmlns:p14="http://schemas.microsoft.com/office/powerpoint/2010/main" val="2949050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2021-06-24T23:40:56Z</dcterms:created>
  <dcterms:modified xsi:type="dcterms:W3CDTF">2021-06-24T23:41:26Z</dcterms:modified>
</cp:coreProperties>
</file>