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84317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565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6145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89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353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564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461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8788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54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495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9063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910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13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186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92160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91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419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02F695E-62D2-0E4D-91F4-70E14A746031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4D5770F-7529-EB45-B17A-A1B6D6D765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13899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6600" b="1" dirty="0" smtClean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rPr>
              <a:t>自然作業簿</a:t>
            </a:r>
            <a:br>
              <a:rPr kumimoji="1" lang="zh-TW" altLang="en-US" sz="6600" b="1" dirty="0" smtClean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rPr>
            </a:br>
            <a:r>
              <a:rPr kumimoji="1" lang="zh-TW" altLang="en-US" sz="6600" b="1" dirty="0" smtClean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rPr>
              <a:t>第</a:t>
            </a:r>
            <a:r>
              <a:rPr kumimoji="1" lang="en-US" altLang="zh-TW" sz="6600" b="1" dirty="0" smtClean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rPr>
              <a:t>12</a:t>
            </a:r>
            <a:r>
              <a:rPr kumimoji="1" lang="zh-TW" altLang="en-US" sz="6600" b="1" dirty="0" smtClean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rPr>
              <a:t>回解答</a:t>
            </a:r>
            <a:endParaRPr kumimoji="1" lang="zh-TW" altLang="en-US" sz="6600" b="1" dirty="0">
              <a:solidFill>
                <a:schemeClr val="tx1"/>
              </a:solidFill>
              <a:latin typeface="Hannotate TC" charset="-120"/>
              <a:ea typeface="Hannotate TC" charset="-120"/>
              <a:cs typeface="Hannotate TC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kumimoji="1" lang="zh-TW" altLang="en-US" dirty="0" smtClean="0"/>
          </a:p>
          <a:p>
            <a:endParaRPr kumimoji="1" lang="zh-TW" altLang="en-US" dirty="0"/>
          </a:p>
          <a:p>
            <a:r>
              <a:rPr kumimoji="1" lang="zh-TW" altLang="en-US" sz="7000" dirty="0" smtClean="0">
                <a:latin typeface="Hannotate TC" charset="-120"/>
                <a:ea typeface="Hannotate TC" charset="-120"/>
                <a:cs typeface="Hannotate TC" charset="-120"/>
              </a:rPr>
              <a:t>請自行拿紅筆完成批閱</a:t>
            </a:r>
            <a:endParaRPr kumimoji="1" lang="zh-TW" altLang="en-US" sz="7000" dirty="0">
              <a:latin typeface="Hannotate TC" charset="-120"/>
              <a:ea typeface="Hannotate TC" charset="-120"/>
              <a:cs typeface="Hannotate TC" charset="-120"/>
            </a:endParaRPr>
          </a:p>
          <a:p>
            <a:r>
              <a:rPr kumimoji="1" lang="zh-TW" altLang="en-US" sz="7000" dirty="0" smtClean="0">
                <a:latin typeface="Hannotate TC" charset="-120"/>
                <a:ea typeface="Hannotate TC" charset="-120"/>
                <a:cs typeface="Hannotate TC" charset="-120"/>
              </a:rPr>
              <a:t>         拿藍筆完成訂正</a:t>
            </a:r>
          </a:p>
        </p:txBody>
      </p:sp>
    </p:spTree>
    <p:extLst>
      <p:ext uri="{BB962C8B-B14F-4D97-AF65-F5344CB8AC3E}">
        <p14:creationId xmlns:p14="http://schemas.microsoft.com/office/powerpoint/2010/main" val="5349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2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3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r="2880"/>
          <a:stretch/>
        </p:blipFill>
        <p:spPr>
          <a:xfrm>
            <a:off x="2177717" y="0"/>
            <a:ext cx="724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4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55184" y="1732345"/>
            <a:ext cx="8676222" cy="3200400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8800" b="1" dirty="0" smtClean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rPr>
              <a:t>自然作業簿</a:t>
            </a:r>
            <a:br>
              <a:rPr kumimoji="1" lang="zh-TW" altLang="en-US" sz="8800" b="1" dirty="0" smtClean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rPr>
            </a:br>
            <a:r>
              <a:rPr kumimoji="1" lang="zh-TW" altLang="en-US" sz="8800" b="1" dirty="0" smtClean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rPr>
              <a:t>第</a:t>
            </a:r>
            <a:r>
              <a:rPr kumimoji="1" lang="en-US" altLang="zh-TW" sz="8800" b="1" dirty="0" smtClean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rPr>
              <a:t>17</a:t>
            </a:r>
            <a:r>
              <a:rPr kumimoji="1" lang="zh-TW" altLang="en-US" sz="8800" b="1" dirty="0" smtClean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rPr>
              <a:t>回</a:t>
            </a:r>
            <a:endParaRPr kumimoji="1" lang="zh-TW" altLang="en-US" sz="8800" b="1" dirty="0">
              <a:solidFill>
                <a:schemeClr val="tx1"/>
              </a:solidFill>
              <a:latin typeface="Hannotate TC" charset="-120"/>
              <a:ea typeface="Hannotate TC" charset="-120"/>
              <a:cs typeface="Hannotate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853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5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263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12</TotalTime>
  <Words>19</Words>
  <Application>Microsoft Macintosh PowerPoint</Application>
  <PresentationFormat>寬螢幕</PresentationFormat>
  <Paragraphs>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Century Gothic</vt:lpstr>
      <vt:lpstr>Hannotate TC</vt:lpstr>
      <vt:lpstr>新細明體</vt:lpstr>
      <vt:lpstr>Arial</vt:lpstr>
      <vt:lpstr>網狀</vt:lpstr>
      <vt:lpstr>自然作業簿 第12回解答</vt:lpstr>
      <vt:lpstr>PowerPoint 簡報</vt:lpstr>
      <vt:lpstr>PowerPoint 簡報</vt:lpstr>
      <vt:lpstr>PowerPoint 簡報</vt:lpstr>
      <vt:lpstr>自然作業簿 第17回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自然作業簿第12回解答</dc:title>
  <dc:creator>Microsoft Office 使用者</dc:creator>
  <cp:lastModifiedBy>Microsoft Office 使用者</cp:lastModifiedBy>
  <cp:revision>4</cp:revision>
  <dcterms:created xsi:type="dcterms:W3CDTF">2021-06-10T02:24:37Z</dcterms:created>
  <dcterms:modified xsi:type="dcterms:W3CDTF">2021-06-11T02:03:22Z</dcterms:modified>
</cp:coreProperties>
</file>